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4" r:id="rId4"/>
  </p:sldMasterIdLst>
  <p:notesMasterIdLst>
    <p:notesMasterId r:id="rId34"/>
  </p:notesMasterIdLst>
  <p:handoutMasterIdLst>
    <p:handoutMasterId r:id="rId35"/>
  </p:handoutMasterIdLst>
  <p:sldIdLst>
    <p:sldId id="256" r:id="rId5"/>
    <p:sldId id="264" r:id="rId6"/>
    <p:sldId id="310" r:id="rId7"/>
    <p:sldId id="315" r:id="rId8"/>
    <p:sldId id="316" r:id="rId9"/>
    <p:sldId id="257" r:id="rId10"/>
    <p:sldId id="258" r:id="rId11"/>
    <p:sldId id="259" r:id="rId12"/>
    <p:sldId id="261" r:id="rId13"/>
    <p:sldId id="260" r:id="rId14"/>
    <p:sldId id="262" r:id="rId15"/>
    <p:sldId id="263" r:id="rId16"/>
    <p:sldId id="266" r:id="rId17"/>
    <p:sldId id="301" r:id="rId18"/>
    <p:sldId id="276" r:id="rId19"/>
    <p:sldId id="279" r:id="rId20"/>
    <p:sldId id="280" r:id="rId21"/>
    <p:sldId id="277" r:id="rId22"/>
    <p:sldId id="307" r:id="rId23"/>
    <p:sldId id="313" r:id="rId24"/>
    <p:sldId id="302" r:id="rId25"/>
    <p:sldId id="303" r:id="rId26"/>
    <p:sldId id="306" r:id="rId27"/>
    <p:sldId id="281" r:id="rId28"/>
    <p:sldId id="305" r:id="rId29"/>
    <p:sldId id="289" r:id="rId30"/>
    <p:sldId id="290" r:id="rId31"/>
    <p:sldId id="278" r:id="rId32"/>
    <p:sldId id="314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2BA6712-5E1A-35EB-052C-5FFDBC29EB18}" name="Wilkins, Heather" initials="HW" userId="S::63829@icf.com::29e0cd91-527b-4a59-ab15-d5265c9fd0b4" providerId="AD"/>
  <p188:author id="{EE5AB339-02D9-41DB-1172-CF4BA9139214}" name="ICF" initials="ICF" userId="ICF" providerId="None"/>
  <p188:author id="{1D4081B3-A40A-C652-431D-2B922371CF49}" name="FP" initials="FP" userId="FP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F1FF"/>
    <a:srgbClr val="EB9922"/>
    <a:srgbClr val="4EA361"/>
    <a:srgbClr val="935F24"/>
    <a:srgbClr val="E9F6FF"/>
    <a:srgbClr val="FF0000"/>
    <a:srgbClr val="0099FF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08F7F1-B824-4818-BFBB-5C9B576E17E6}" v="26" dt="2025-10-30T14:02:07.0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138" y="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llon, Megan - FS, UT" userId="08435311-64d8-442b-8959-b0670f77adda" providerId="ADAL" clId="{0308F7F1-B824-4818-BFBB-5C9B576E17E6}"/>
    <pc:docChg chg="undo custSel delSld modSld sldOrd">
      <pc:chgData name="Tallon, Megan - FS, UT" userId="08435311-64d8-442b-8959-b0670f77adda" providerId="ADAL" clId="{0308F7F1-B824-4818-BFBB-5C9B576E17E6}" dt="2025-10-30T14:02:54.460" v="1221" actId="962"/>
      <pc:docMkLst>
        <pc:docMk/>
      </pc:docMkLst>
      <pc:sldChg chg="modSp">
        <pc:chgData name="Tallon, Megan - FS, UT" userId="08435311-64d8-442b-8959-b0670f77adda" providerId="ADAL" clId="{0308F7F1-B824-4818-BFBB-5C9B576E17E6}" dt="2025-10-28T21:42:57.451" v="3"/>
        <pc:sldMkLst>
          <pc:docMk/>
          <pc:sldMk cId="0" sldId="257"/>
        </pc:sldMkLst>
        <pc:spChg chg="mod">
          <ac:chgData name="Tallon, Megan - FS, UT" userId="08435311-64d8-442b-8959-b0670f77adda" providerId="ADAL" clId="{0308F7F1-B824-4818-BFBB-5C9B576E17E6}" dt="2025-10-28T21:42:57.451" v="3"/>
          <ac:spMkLst>
            <pc:docMk/>
            <pc:sldMk cId="0" sldId="257"/>
            <ac:spMk id="9" creationId="{277EBD72-F303-B1CE-C433-770AAC443930}"/>
          </ac:spMkLst>
        </pc:spChg>
      </pc:sldChg>
      <pc:sldChg chg="modSp mod">
        <pc:chgData name="Tallon, Megan - FS, UT" userId="08435311-64d8-442b-8959-b0670f77adda" providerId="ADAL" clId="{0308F7F1-B824-4818-BFBB-5C9B576E17E6}" dt="2025-10-28T22:20:56.495" v="494" actId="255"/>
        <pc:sldMkLst>
          <pc:docMk/>
          <pc:sldMk cId="0" sldId="258"/>
        </pc:sldMkLst>
        <pc:spChg chg="mod">
          <ac:chgData name="Tallon, Megan - FS, UT" userId="08435311-64d8-442b-8959-b0670f77adda" providerId="ADAL" clId="{0308F7F1-B824-4818-BFBB-5C9B576E17E6}" dt="2025-10-28T22:20:56.495" v="494" actId="255"/>
          <ac:spMkLst>
            <pc:docMk/>
            <pc:sldMk cId="0" sldId="258"/>
            <ac:spMk id="5" creationId="{D441DF87-6D60-9A0B-EA1A-332639F6F863}"/>
          </ac:spMkLst>
        </pc:spChg>
      </pc:sldChg>
      <pc:sldChg chg="modSp mod">
        <pc:chgData name="Tallon, Megan - FS, UT" userId="08435311-64d8-442b-8959-b0670f77adda" providerId="ADAL" clId="{0308F7F1-B824-4818-BFBB-5C9B576E17E6}" dt="2025-10-28T22:21:05.870" v="496" actId="255"/>
        <pc:sldMkLst>
          <pc:docMk/>
          <pc:sldMk cId="0" sldId="259"/>
        </pc:sldMkLst>
        <pc:spChg chg="mod">
          <ac:chgData name="Tallon, Megan - FS, UT" userId="08435311-64d8-442b-8959-b0670f77adda" providerId="ADAL" clId="{0308F7F1-B824-4818-BFBB-5C9B576E17E6}" dt="2025-10-28T22:21:05.870" v="496" actId="255"/>
          <ac:spMkLst>
            <pc:docMk/>
            <pc:sldMk cId="0" sldId="259"/>
            <ac:spMk id="5" creationId="{A8663795-C3D3-5384-6DD8-F79AC0EE5F05}"/>
          </ac:spMkLst>
        </pc:spChg>
      </pc:sldChg>
      <pc:sldChg chg="modSp">
        <pc:chgData name="Tallon, Megan - FS, UT" userId="08435311-64d8-442b-8959-b0670f77adda" providerId="ADAL" clId="{0308F7F1-B824-4818-BFBB-5C9B576E17E6}" dt="2025-10-28T21:44:14.049" v="6"/>
        <pc:sldMkLst>
          <pc:docMk/>
          <pc:sldMk cId="0" sldId="260"/>
        </pc:sldMkLst>
        <pc:spChg chg="mod">
          <ac:chgData name="Tallon, Megan - FS, UT" userId="08435311-64d8-442b-8959-b0670f77adda" providerId="ADAL" clId="{0308F7F1-B824-4818-BFBB-5C9B576E17E6}" dt="2025-10-28T21:44:14.049" v="6"/>
          <ac:spMkLst>
            <pc:docMk/>
            <pc:sldMk cId="0" sldId="260"/>
            <ac:spMk id="5" creationId="{CB3EA23A-F21E-4E4F-6C91-AEDD188716E1}"/>
          </ac:spMkLst>
        </pc:spChg>
      </pc:sldChg>
      <pc:sldChg chg="modSp mod">
        <pc:chgData name="Tallon, Megan - FS, UT" userId="08435311-64d8-442b-8959-b0670f77adda" providerId="ADAL" clId="{0308F7F1-B824-4818-BFBB-5C9B576E17E6}" dt="2025-10-28T22:21:13.006" v="499" actId="404"/>
        <pc:sldMkLst>
          <pc:docMk/>
          <pc:sldMk cId="0" sldId="261"/>
        </pc:sldMkLst>
        <pc:spChg chg="mod">
          <ac:chgData name="Tallon, Megan - FS, UT" userId="08435311-64d8-442b-8959-b0670f77adda" providerId="ADAL" clId="{0308F7F1-B824-4818-BFBB-5C9B576E17E6}" dt="2025-10-28T22:21:13.006" v="499" actId="404"/>
          <ac:spMkLst>
            <pc:docMk/>
            <pc:sldMk cId="0" sldId="261"/>
            <ac:spMk id="5" creationId="{9B65A236-97E0-A634-0817-DBEFAE531F1C}"/>
          </ac:spMkLst>
        </pc:spChg>
      </pc:sldChg>
      <pc:sldChg chg="modSp mod">
        <pc:chgData name="Tallon, Megan - FS, UT" userId="08435311-64d8-442b-8959-b0670f77adda" providerId="ADAL" clId="{0308F7F1-B824-4818-BFBB-5C9B576E17E6}" dt="2025-10-28T22:21:22.081" v="500" actId="404"/>
        <pc:sldMkLst>
          <pc:docMk/>
          <pc:sldMk cId="0" sldId="263"/>
        </pc:sldMkLst>
        <pc:spChg chg="mod">
          <ac:chgData name="Tallon, Megan - FS, UT" userId="08435311-64d8-442b-8959-b0670f77adda" providerId="ADAL" clId="{0308F7F1-B824-4818-BFBB-5C9B576E17E6}" dt="2025-10-28T22:21:22.081" v="500" actId="404"/>
          <ac:spMkLst>
            <pc:docMk/>
            <pc:sldMk cId="0" sldId="263"/>
            <ac:spMk id="5" creationId="{B8F5E08C-82CE-7C23-98D4-2F66B7E8F5AC}"/>
          </ac:spMkLst>
        </pc:spChg>
      </pc:sldChg>
      <pc:sldChg chg="modSp mod">
        <pc:chgData name="Tallon, Megan - FS, UT" userId="08435311-64d8-442b-8959-b0670f77adda" providerId="ADAL" clId="{0308F7F1-B824-4818-BFBB-5C9B576E17E6}" dt="2025-10-28T21:38:13.678" v="2" actId="2711"/>
        <pc:sldMkLst>
          <pc:docMk/>
          <pc:sldMk cId="0" sldId="264"/>
        </pc:sldMkLst>
        <pc:spChg chg="mod">
          <ac:chgData name="Tallon, Megan - FS, UT" userId="08435311-64d8-442b-8959-b0670f77adda" providerId="ADAL" clId="{0308F7F1-B824-4818-BFBB-5C9B576E17E6}" dt="2025-10-28T21:38:13.678" v="2" actId="2711"/>
          <ac:spMkLst>
            <pc:docMk/>
            <pc:sldMk cId="0" sldId="264"/>
            <ac:spMk id="10242" creationId="{00000000-0000-0000-0000-000000000000}"/>
          </ac:spMkLst>
        </pc:spChg>
        <pc:spChg chg="mod">
          <ac:chgData name="Tallon, Megan - FS, UT" userId="08435311-64d8-442b-8959-b0670f77adda" providerId="ADAL" clId="{0308F7F1-B824-4818-BFBB-5C9B576E17E6}" dt="2025-10-28T21:38:13.678" v="2" actId="2711"/>
          <ac:spMkLst>
            <pc:docMk/>
            <pc:sldMk cId="0" sldId="264"/>
            <ac:spMk id="10284" creationId="{00000000-0000-0000-0000-000000000000}"/>
          </ac:spMkLst>
        </pc:spChg>
      </pc:sldChg>
      <pc:sldChg chg="addSp delSp modSp mod modNotesTx">
        <pc:chgData name="Tallon, Megan - FS, UT" userId="08435311-64d8-442b-8959-b0670f77adda" providerId="ADAL" clId="{0308F7F1-B824-4818-BFBB-5C9B576E17E6}" dt="2025-10-30T14:02:54.460" v="1221" actId="962"/>
        <pc:sldMkLst>
          <pc:docMk/>
          <pc:sldMk cId="0" sldId="277"/>
        </pc:sldMkLst>
        <pc:picChg chg="add mod">
          <ac:chgData name="Tallon, Megan - FS, UT" userId="08435311-64d8-442b-8959-b0670f77adda" providerId="ADAL" clId="{0308F7F1-B824-4818-BFBB-5C9B576E17E6}" dt="2025-10-30T14:01:57.216" v="1077"/>
          <ac:picMkLst>
            <pc:docMk/>
            <pc:sldMk cId="0" sldId="277"/>
            <ac:picMk id="3" creationId="{CF71BB2F-2856-4E6A-DF13-6024501351DC}"/>
          </ac:picMkLst>
        </pc:picChg>
        <pc:picChg chg="del mod">
          <ac:chgData name="Tallon, Megan - FS, UT" userId="08435311-64d8-442b-8959-b0670f77adda" providerId="ADAL" clId="{0308F7F1-B824-4818-BFBB-5C9B576E17E6}" dt="2025-10-30T14:02:03.956" v="1078" actId="21"/>
          <ac:picMkLst>
            <pc:docMk/>
            <pc:sldMk cId="0" sldId="277"/>
            <ac:picMk id="4" creationId="{305C3FA5-CA75-95FF-7DD6-EB67550A3511}"/>
          </ac:picMkLst>
        </pc:picChg>
        <pc:picChg chg="add mod">
          <ac:chgData name="Tallon, Megan - FS, UT" userId="08435311-64d8-442b-8959-b0670f77adda" providerId="ADAL" clId="{0308F7F1-B824-4818-BFBB-5C9B576E17E6}" dt="2025-10-30T14:02:54.460" v="1221" actId="962"/>
          <ac:picMkLst>
            <pc:docMk/>
            <pc:sldMk cId="0" sldId="277"/>
            <ac:picMk id="6" creationId="{9F97B81D-9F53-9A54-40B1-B766A30DF715}"/>
          </ac:picMkLst>
        </pc:picChg>
      </pc:sldChg>
      <pc:sldChg chg="modSp mod">
        <pc:chgData name="Tallon, Megan - FS, UT" userId="08435311-64d8-442b-8959-b0670f77adda" providerId="ADAL" clId="{0308F7F1-B824-4818-BFBB-5C9B576E17E6}" dt="2025-10-28T21:51:18.839" v="92" actId="1076"/>
        <pc:sldMkLst>
          <pc:docMk/>
          <pc:sldMk cId="0" sldId="279"/>
        </pc:sldMkLst>
        <pc:spChg chg="mod">
          <ac:chgData name="Tallon, Megan - FS, UT" userId="08435311-64d8-442b-8959-b0670f77adda" providerId="ADAL" clId="{0308F7F1-B824-4818-BFBB-5C9B576E17E6}" dt="2025-10-28T21:51:18.839" v="92" actId="1076"/>
          <ac:spMkLst>
            <pc:docMk/>
            <pc:sldMk cId="0" sldId="279"/>
            <ac:spMk id="2" creationId="{00000000-0000-0000-0000-000000000000}"/>
          </ac:spMkLst>
        </pc:spChg>
        <pc:spChg chg="mod">
          <ac:chgData name="Tallon, Megan - FS, UT" userId="08435311-64d8-442b-8959-b0670f77adda" providerId="ADAL" clId="{0308F7F1-B824-4818-BFBB-5C9B576E17E6}" dt="2025-10-28T21:50:00.239" v="60" actId="2711"/>
          <ac:spMkLst>
            <pc:docMk/>
            <pc:sldMk cId="0" sldId="279"/>
            <ac:spMk id="28675" creationId="{00000000-0000-0000-0000-000000000000}"/>
          </ac:spMkLst>
        </pc:spChg>
      </pc:sldChg>
      <pc:sldChg chg="modSp mod">
        <pc:chgData name="Tallon, Megan - FS, UT" userId="08435311-64d8-442b-8959-b0670f77adda" providerId="ADAL" clId="{0308F7F1-B824-4818-BFBB-5C9B576E17E6}" dt="2025-10-28T21:50:40.122" v="85"/>
        <pc:sldMkLst>
          <pc:docMk/>
          <pc:sldMk cId="0" sldId="280"/>
        </pc:sldMkLst>
        <pc:spChg chg="mod">
          <ac:chgData name="Tallon, Megan - FS, UT" userId="08435311-64d8-442b-8959-b0670f77adda" providerId="ADAL" clId="{0308F7F1-B824-4818-BFBB-5C9B576E17E6}" dt="2025-10-28T21:50:40.122" v="85"/>
          <ac:spMkLst>
            <pc:docMk/>
            <pc:sldMk cId="0" sldId="280"/>
            <ac:spMk id="29698" creationId="{00000000-0000-0000-0000-000000000000}"/>
          </ac:spMkLst>
        </pc:spChg>
        <pc:spChg chg="mod">
          <ac:chgData name="Tallon, Megan - FS, UT" userId="08435311-64d8-442b-8959-b0670f77adda" providerId="ADAL" clId="{0308F7F1-B824-4818-BFBB-5C9B576E17E6}" dt="2025-10-28T21:50:36.666" v="84" actId="2711"/>
          <ac:spMkLst>
            <pc:docMk/>
            <pc:sldMk cId="0" sldId="280"/>
            <ac:spMk id="29699" creationId="{00000000-0000-0000-0000-000000000000}"/>
          </ac:spMkLst>
        </pc:spChg>
      </pc:sldChg>
      <pc:sldChg chg="modSp mod modNotesTx">
        <pc:chgData name="Tallon, Megan - FS, UT" userId="08435311-64d8-442b-8959-b0670f77adda" providerId="ADAL" clId="{0308F7F1-B824-4818-BFBB-5C9B576E17E6}" dt="2025-10-28T22:15:02.597" v="441" actId="20577"/>
        <pc:sldMkLst>
          <pc:docMk/>
          <pc:sldMk cId="0" sldId="281"/>
        </pc:sldMkLst>
        <pc:spChg chg="mod">
          <ac:chgData name="Tallon, Megan - FS, UT" userId="08435311-64d8-442b-8959-b0670f77adda" providerId="ADAL" clId="{0308F7F1-B824-4818-BFBB-5C9B576E17E6}" dt="2025-10-28T22:01:07.800" v="400"/>
          <ac:spMkLst>
            <pc:docMk/>
            <pc:sldMk cId="0" sldId="281"/>
            <ac:spMk id="30722" creationId="{00000000-0000-0000-0000-000000000000}"/>
          </ac:spMkLst>
        </pc:spChg>
        <pc:spChg chg="mod">
          <ac:chgData name="Tallon, Megan - FS, UT" userId="08435311-64d8-442b-8959-b0670f77adda" providerId="ADAL" clId="{0308F7F1-B824-4818-BFBB-5C9B576E17E6}" dt="2025-10-28T22:15:02.597" v="441" actId="20577"/>
          <ac:spMkLst>
            <pc:docMk/>
            <pc:sldMk cId="0" sldId="281"/>
            <ac:spMk id="30723" creationId="{00000000-0000-0000-0000-000000000000}"/>
          </ac:spMkLst>
        </pc:spChg>
      </pc:sldChg>
      <pc:sldChg chg="modSp mod">
        <pc:chgData name="Tallon, Megan - FS, UT" userId="08435311-64d8-442b-8959-b0670f77adda" providerId="ADAL" clId="{0308F7F1-B824-4818-BFBB-5C9B576E17E6}" dt="2025-10-28T22:18:46.051" v="490" actId="12"/>
        <pc:sldMkLst>
          <pc:docMk/>
          <pc:sldMk cId="1112958790" sldId="290"/>
        </pc:sldMkLst>
        <pc:spChg chg="mod">
          <ac:chgData name="Tallon, Megan - FS, UT" userId="08435311-64d8-442b-8959-b0670f77adda" providerId="ADAL" clId="{0308F7F1-B824-4818-BFBB-5C9B576E17E6}" dt="2025-10-28T22:17:42.237" v="465"/>
          <ac:spMkLst>
            <pc:docMk/>
            <pc:sldMk cId="1112958790" sldId="290"/>
            <ac:spMk id="28674" creationId="{00000000-0000-0000-0000-000000000000}"/>
          </ac:spMkLst>
        </pc:spChg>
        <pc:spChg chg="mod">
          <ac:chgData name="Tallon, Megan - FS, UT" userId="08435311-64d8-442b-8959-b0670f77adda" providerId="ADAL" clId="{0308F7F1-B824-4818-BFBB-5C9B576E17E6}" dt="2025-10-28T22:18:46.051" v="490" actId="12"/>
          <ac:spMkLst>
            <pc:docMk/>
            <pc:sldMk cId="1112958790" sldId="290"/>
            <ac:spMk id="28675" creationId="{00000000-0000-0000-0000-000000000000}"/>
          </ac:spMkLst>
        </pc:spChg>
      </pc:sldChg>
      <pc:sldChg chg="addSp modSp mod">
        <pc:chgData name="Tallon, Megan - FS, UT" userId="08435311-64d8-442b-8959-b0670f77adda" providerId="ADAL" clId="{0308F7F1-B824-4818-BFBB-5C9B576E17E6}" dt="2025-10-28T21:58:04.368" v="183" actId="113"/>
        <pc:sldMkLst>
          <pc:docMk/>
          <pc:sldMk cId="2399437572" sldId="302"/>
        </pc:sldMkLst>
        <pc:spChg chg="add mod">
          <ac:chgData name="Tallon, Megan - FS, UT" userId="08435311-64d8-442b-8959-b0670f77adda" providerId="ADAL" clId="{0308F7F1-B824-4818-BFBB-5C9B576E17E6}" dt="2025-10-28T21:58:04.368" v="183" actId="113"/>
          <ac:spMkLst>
            <pc:docMk/>
            <pc:sldMk cId="2399437572" sldId="302"/>
            <ac:spMk id="3" creationId="{E16EE3E0-B503-1D13-0A33-8F222099D6F0}"/>
          </ac:spMkLst>
        </pc:spChg>
      </pc:sldChg>
      <pc:sldChg chg="addSp delSp modSp mod modNotesTx">
        <pc:chgData name="Tallon, Megan - FS, UT" userId="08435311-64d8-442b-8959-b0670f77adda" providerId="ADAL" clId="{0308F7F1-B824-4818-BFBB-5C9B576E17E6}" dt="2025-10-28T22:00:04.073" v="347" actId="20577"/>
        <pc:sldMkLst>
          <pc:docMk/>
          <pc:sldMk cId="121106480" sldId="303"/>
        </pc:sldMkLst>
      </pc:sldChg>
      <pc:sldChg chg="addSp modSp mod ord">
        <pc:chgData name="Tallon, Megan - FS, UT" userId="08435311-64d8-442b-8959-b0670f77adda" providerId="ADAL" clId="{0308F7F1-B824-4818-BFBB-5C9B576E17E6}" dt="2025-10-28T22:17:12.253" v="464" actId="122"/>
        <pc:sldMkLst>
          <pc:docMk/>
          <pc:sldMk cId="1451170383" sldId="305"/>
        </pc:sldMkLst>
        <pc:spChg chg="mod">
          <ac:chgData name="Tallon, Megan - FS, UT" userId="08435311-64d8-442b-8959-b0670f77adda" providerId="ADAL" clId="{0308F7F1-B824-4818-BFBB-5C9B576E17E6}" dt="2025-10-28T22:16:19.219" v="444"/>
          <ac:spMkLst>
            <pc:docMk/>
            <pc:sldMk cId="1451170383" sldId="305"/>
            <ac:spMk id="2" creationId="{C5BF8088-775C-43C1-87E6-DF6DEA60C662}"/>
          </ac:spMkLst>
        </pc:spChg>
        <pc:spChg chg="add mod">
          <ac:chgData name="Tallon, Megan - FS, UT" userId="08435311-64d8-442b-8959-b0670f77adda" providerId="ADAL" clId="{0308F7F1-B824-4818-BFBB-5C9B576E17E6}" dt="2025-10-28T22:17:12.253" v="464" actId="122"/>
          <ac:spMkLst>
            <pc:docMk/>
            <pc:sldMk cId="1451170383" sldId="305"/>
            <ac:spMk id="3" creationId="{EE8E1DF6-3AFC-D6B6-B21A-6998008AB014}"/>
          </ac:spMkLst>
        </pc:spChg>
        <pc:spChg chg="mod">
          <ac:chgData name="Tallon, Megan - FS, UT" userId="08435311-64d8-442b-8959-b0670f77adda" providerId="ADAL" clId="{0308F7F1-B824-4818-BFBB-5C9B576E17E6}" dt="2025-10-28T22:16:52.637" v="448" actId="20577"/>
          <ac:spMkLst>
            <pc:docMk/>
            <pc:sldMk cId="1451170383" sldId="305"/>
            <ac:spMk id="6" creationId="{120F81A3-F636-86E0-8490-6D0B053C63B8}"/>
          </ac:spMkLst>
        </pc:spChg>
        <pc:spChg chg="mod">
          <ac:chgData name="Tallon, Megan - FS, UT" userId="08435311-64d8-442b-8959-b0670f77adda" providerId="ADAL" clId="{0308F7F1-B824-4818-BFBB-5C9B576E17E6}" dt="2025-10-28T22:16:49.502" v="447" actId="20577"/>
          <ac:spMkLst>
            <pc:docMk/>
            <pc:sldMk cId="1451170383" sldId="305"/>
            <ac:spMk id="7" creationId="{6D236623-ED5E-75DF-CF1D-E806B4F1D1C1}"/>
          </ac:spMkLst>
        </pc:spChg>
        <pc:picChg chg="mod">
          <ac:chgData name="Tallon, Megan - FS, UT" userId="08435311-64d8-442b-8959-b0670f77adda" providerId="ADAL" clId="{0308F7F1-B824-4818-BFBB-5C9B576E17E6}" dt="2025-10-28T22:16:45.576" v="446" actId="14100"/>
          <ac:picMkLst>
            <pc:docMk/>
            <pc:sldMk cId="1451170383" sldId="305"/>
            <ac:picMk id="11" creationId="{BB0CAF1A-0228-00DF-B3F4-EEA9DC59317B}"/>
          </ac:picMkLst>
        </pc:picChg>
        <pc:picChg chg="mod">
          <ac:chgData name="Tallon, Megan - FS, UT" userId="08435311-64d8-442b-8959-b0670f77adda" providerId="ADAL" clId="{0308F7F1-B824-4818-BFBB-5C9B576E17E6}" dt="2025-10-28T22:16:42.054" v="445" actId="14100"/>
          <ac:picMkLst>
            <pc:docMk/>
            <pc:sldMk cId="1451170383" sldId="305"/>
            <ac:picMk id="12" creationId="{17CB1A6E-8359-63DF-AD92-2F172D0704C5}"/>
          </ac:picMkLst>
        </pc:picChg>
      </pc:sldChg>
      <pc:sldChg chg="modSp mod">
        <pc:chgData name="Tallon, Megan - FS, UT" userId="08435311-64d8-442b-8959-b0670f77adda" providerId="ADAL" clId="{0308F7F1-B824-4818-BFBB-5C9B576E17E6}" dt="2025-10-28T21:51:30.232" v="96" actId="27636"/>
        <pc:sldMkLst>
          <pc:docMk/>
          <pc:sldMk cId="414555677" sldId="307"/>
        </pc:sldMkLst>
        <pc:spChg chg="mod">
          <ac:chgData name="Tallon, Megan - FS, UT" userId="08435311-64d8-442b-8959-b0670f77adda" providerId="ADAL" clId="{0308F7F1-B824-4818-BFBB-5C9B576E17E6}" dt="2025-10-28T21:51:30.232" v="96" actId="27636"/>
          <ac:spMkLst>
            <pc:docMk/>
            <pc:sldMk cId="414555677" sldId="307"/>
            <ac:spMk id="30722" creationId="{00000000-0000-0000-0000-000000000000}"/>
          </ac:spMkLst>
        </pc:spChg>
        <pc:spChg chg="mod">
          <ac:chgData name="Tallon, Megan - FS, UT" userId="08435311-64d8-442b-8959-b0670f77adda" providerId="ADAL" clId="{0308F7F1-B824-4818-BFBB-5C9B576E17E6}" dt="2025-10-28T21:51:13.825" v="90" actId="2711"/>
          <ac:spMkLst>
            <pc:docMk/>
            <pc:sldMk cId="414555677" sldId="307"/>
            <ac:spMk id="30723" creationId="{00000000-0000-0000-0000-000000000000}"/>
          </ac:spMkLst>
        </pc:spChg>
      </pc:sldChg>
      <pc:sldChg chg="del">
        <pc:chgData name="Tallon, Megan - FS, UT" userId="08435311-64d8-442b-8959-b0670f77adda" providerId="ADAL" clId="{0308F7F1-B824-4818-BFBB-5C9B576E17E6}" dt="2025-10-28T22:18:53.453" v="491" actId="2696"/>
        <pc:sldMkLst>
          <pc:docMk/>
          <pc:sldMk cId="1624643306" sldId="311"/>
        </pc:sldMkLst>
      </pc:sldChg>
      <pc:sldChg chg="modSp mod">
        <pc:chgData name="Tallon, Megan - FS, UT" userId="08435311-64d8-442b-8959-b0670f77adda" providerId="ADAL" clId="{0308F7F1-B824-4818-BFBB-5C9B576E17E6}" dt="2025-10-28T21:53:32.926" v="159"/>
        <pc:sldMkLst>
          <pc:docMk/>
          <pc:sldMk cId="1803658243" sldId="313"/>
        </pc:sldMkLst>
        <pc:spChg chg="mod">
          <ac:chgData name="Tallon, Megan - FS, UT" userId="08435311-64d8-442b-8959-b0670f77adda" providerId="ADAL" clId="{0308F7F1-B824-4818-BFBB-5C9B576E17E6}" dt="2025-10-28T21:53:32.926" v="159"/>
          <ac:spMkLst>
            <pc:docMk/>
            <pc:sldMk cId="1803658243" sldId="313"/>
            <ac:spMk id="30722" creationId="{00000000-0000-0000-0000-000000000000}"/>
          </ac:spMkLst>
        </pc:spChg>
        <pc:spChg chg="mod">
          <ac:chgData name="Tallon, Megan - FS, UT" userId="08435311-64d8-442b-8959-b0670f77adda" providerId="ADAL" clId="{0308F7F1-B824-4818-BFBB-5C9B576E17E6}" dt="2025-10-28T21:53:28.579" v="158" actId="2711"/>
          <ac:spMkLst>
            <pc:docMk/>
            <pc:sldMk cId="1803658243" sldId="313"/>
            <ac:spMk id="30723" creationId="{00000000-0000-0000-0000-000000000000}"/>
          </ac:spMkLst>
        </pc:spChg>
      </pc:sldChg>
      <pc:sldChg chg="modSp mod">
        <pc:chgData name="Tallon, Megan - FS, UT" userId="08435311-64d8-442b-8959-b0670f77adda" providerId="ADAL" clId="{0308F7F1-B824-4818-BFBB-5C9B576E17E6}" dt="2025-10-29T16:10:25.546" v="963" actId="20577"/>
        <pc:sldMkLst>
          <pc:docMk/>
          <pc:sldMk cId="1080619666" sldId="316"/>
        </pc:sldMkLst>
        <pc:spChg chg="mod">
          <ac:chgData name="Tallon, Megan - FS, UT" userId="08435311-64d8-442b-8959-b0670f77adda" providerId="ADAL" clId="{0308F7F1-B824-4818-BFBB-5C9B576E17E6}" dt="2025-10-29T16:10:25.546" v="963" actId="20577"/>
          <ac:spMkLst>
            <pc:docMk/>
            <pc:sldMk cId="1080619666" sldId="316"/>
            <ac:spMk id="3" creationId="{15714940-97D9-ED43-E7FE-A8FB8D42ABCF}"/>
          </ac:spMkLst>
        </pc:spChg>
      </pc:sldChg>
    </pc:docChg>
  </pc:docChgLst>
  <pc:docChgLst>
    <pc:chgData name="megan.tallon@usda.gov" userId="S::urn:spo:guest#megan.tallon@usda.gov::" providerId="AD" clId="Web-{3C1D4BFD-E6E4-FDC7-60F3-2237F2702FF0}"/>
    <pc:docChg chg="modSld">
      <pc:chgData name="megan.tallon@usda.gov" userId="S::urn:spo:guest#megan.tallon@usda.gov::" providerId="AD" clId="Web-{3C1D4BFD-E6E4-FDC7-60F3-2237F2702FF0}" dt="2025-04-03T17:15:10.805" v="0" actId="1076"/>
      <pc:docMkLst>
        <pc:docMk/>
      </pc:docMkLst>
      <pc:sldChg chg="modSp">
        <pc:chgData name="megan.tallon@usda.gov" userId="S::urn:spo:guest#megan.tallon@usda.gov::" providerId="AD" clId="Web-{3C1D4BFD-E6E4-FDC7-60F3-2237F2702FF0}" dt="2025-04-03T17:15:10.805" v="0" actId="1076"/>
        <pc:sldMkLst>
          <pc:docMk/>
          <pc:sldMk cId="0" sldId="266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100FE1-3B8A-4421-B5D3-C692E8B2F1A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D604AB-3819-4AE1-A453-181232A4ED4F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3000" dirty="0"/>
            <a:t>EDSP</a:t>
          </a:r>
        </a:p>
      </dgm:t>
    </dgm:pt>
    <dgm:pt modelId="{06E6BC71-8C7E-44DC-8AE3-C8005ECE0850}" type="parTrans" cxnId="{E4C05E9B-BF2E-4329-AEC4-FB7797226F57}">
      <dgm:prSet/>
      <dgm:spPr/>
      <dgm:t>
        <a:bodyPr/>
        <a:lstStyle/>
        <a:p>
          <a:endParaRPr lang="en-US" sz="3000"/>
        </a:p>
      </dgm:t>
    </dgm:pt>
    <dgm:pt modelId="{3D03BDE2-3D79-404E-A870-B9DA012E7AF4}" type="sibTrans" cxnId="{E4C05E9B-BF2E-4329-AEC4-FB7797226F57}">
      <dgm:prSet/>
      <dgm:spPr/>
      <dgm:t>
        <a:bodyPr/>
        <a:lstStyle/>
        <a:p>
          <a:endParaRPr lang="en-US" sz="3000"/>
        </a:p>
      </dgm:t>
    </dgm:pt>
    <dgm:pt modelId="{30AF2608-904D-4155-8EB2-00FC065B15E0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3000" dirty="0"/>
            <a:t>EDSD</a:t>
          </a:r>
        </a:p>
      </dgm:t>
    </dgm:pt>
    <dgm:pt modelId="{91359A8E-6E97-4B5A-9DD1-27A6782DA093}" type="parTrans" cxnId="{356963E9-55AB-4AC3-89C6-8C9107F75F34}">
      <dgm:prSet/>
      <dgm:spPr/>
      <dgm:t>
        <a:bodyPr/>
        <a:lstStyle/>
        <a:p>
          <a:endParaRPr lang="en-US" sz="3000"/>
        </a:p>
      </dgm:t>
    </dgm:pt>
    <dgm:pt modelId="{F9CB4469-5946-42D6-AC2E-41F73842BBFE}" type="sibTrans" cxnId="{356963E9-55AB-4AC3-89C6-8C9107F75F34}">
      <dgm:prSet/>
      <dgm:spPr/>
      <dgm:t>
        <a:bodyPr/>
        <a:lstStyle/>
        <a:p>
          <a:endParaRPr lang="en-US" sz="3000"/>
        </a:p>
      </dgm:t>
    </dgm:pt>
    <dgm:pt modelId="{D873486F-B5FA-4E0E-B895-0D18C158EA6B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3000" dirty="0"/>
            <a:t>EDSD</a:t>
          </a:r>
        </a:p>
      </dgm:t>
    </dgm:pt>
    <dgm:pt modelId="{B21CCE17-A399-4F70-BDE4-7458771E9625}" type="parTrans" cxnId="{5356A56D-53FD-4B66-9A1A-CFAE967B1187}">
      <dgm:prSet/>
      <dgm:spPr/>
      <dgm:t>
        <a:bodyPr/>
        <a:lstStyle/>
        <a:p>
          <a:endParaRPr lang="en-US" sz="3000"/>
        </a:p>
      </dgm:t>
    </dgm:pt>
    <dgm:pt modelId="{724A2FCD-5BA2-4DBA-9058-D83B001F15EA}" type="sibTrans" cxnId="{5356A56D-53FD-4B66-9A1A-CFAE967B1187}">
      <dgm:prSet/>
      <dgm:spPr/>
      <dgm:t>
        <a:bodyPr/>
        <a:lstStyle/>
        <a:p>
          <a:endParaRPr lang="en-US" sz="3000"/>
        </a:p>
      </dgm:t>
    </dgm:pt>
    <dgm:pt modelId="{33B1F8D4-FA89-4150-999A-1E5CE5F4B032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3000" dirty="0"/>
            <a:t>EDSD</a:t>
          </a:r>
        </a:p>
      </dgm:t>
    </dgm:pt>
    <dgm:pt modelId="{14163C36-C982-49A8-AB1E-1CD681E78E38}" type="parTrans" cxnId="{B22263AC-FB04-4756-A886-0D6F28F430C7}">
      <dgm:prSet/>
      <dgm:spPr/>
      <dgm:t>
        <a:bodyPr/>
        <a:lstStyle/>
        <a:p>
          <a:endParaRPr lang="en-US" sz="3000"/>
        </a:p>
      </dgm:t>
    </dgm:pt>
    <dgm:pt modelId="{EAB94E43-4D86-47E1-A738-4706A3AFA102}" type="sibTrans" cxnId="{B22263AC-FB04-4756-A886-0D6F28F430C7}">
      <dgm:prSet/>
      <dgm:spPr/>
      <dgm:t>
        <a:bodyPr/>
        <a:lstStyle/>
        <a:p>
          <a:endParaRPr lang="en-US" sz="3000"/>
        </a:p>
      </dgm:t>
    </dgm:pt>
    <dgm:pt modelId="{029F7B7D-72B2-4D0E-B13E-5024E95DF08E}">
      <dgm:prSet phldrT="[Text]" custT="1"/>
      <dgm:spPr/>
      <dgm:t>
        <a:bodyPr/>
        <a:lstStyle/>
        <a:p>
          <a:r>
            <a:rPr lang="en-US" sz="3000" dirty="0"/>
            <a:t>EDRC</a:t>
          </a:r>
        </a:p>
      </dgm:t>
    </dgm:pt>
    <dgm:pt modelId="{E8F116D6-86CB-4BD8-B054-FC22A6805D10}" type="parTrans" cxnId="{C28FBC08-B21A-4A1F-9269-A0C19A2F7234}">
      <dgm:prSet/>
      <dgm:spPr/>
      <dgm:t>
        <a:bodyPr/>
        <a:lstStyle/>
        <a:p>
          <a:endParaRPr lang="en-US" sz="3000"/>
        </a:p>
      </dgm:t>
    </dgm:pt>
    <dgm:pt modelId="{87A5FA17-2B9B-4BE6-9B99-7E92649B092A}" type="sibTrans" cxnId="{C28FBC08-B21A-4A1F-9269-A0C19A2F7234}">
      <dgm:prSet/>
      <dgm:spPr/>
      <dgm:t>
        <a:bodyPr/>
        <a:lstStyle/>
        <a:p>
          <a:endParaRPr lang="en-US" sz="3000"/>
        </a:p>
      </dgm:t>
    </dgm:pt>
    <dgm:pt modelId="{39F0D76B-87AD-4023-A0C1-685A05988BC2}">
      <dgm:prSet phldrT="[Text]" custT="1"/>
      <dgm:spPr/>
      <dgm:t>
        <a:bodyPr/>
        <a:lstStyle/>
        <a:p>
          <a:r>
            <a:rPr lang="en-US" sz="3000" dirty="0"/>
            <a:t>EDRC</a:t>
          </a:r>
        </a:p>
      </dgm:t>
    </dgm:pt>
    <dgm:pt modelId="{79FBB01B-5D5C-46CC-83DB-E863A3F048BC}" type="parTrans" cxnId="{CED4DD30-C844-4500-8CB8-437E18C7D711}">
      <dgm:prSet/>
      <dgm:spPr/>
      <dgm:t>
        <a:bodyPr/>
        <a:lstStyle/>
        <a:p>
          <a:endParaRPr lang="en-US" sz="3000"/>
        </a:p>
      </dgm:t>
    </dgm:pt>
    <dgm:pt modelId="{22C3A0C5-B18B-415D-8BE7-31A03A6DCB84}" type="sibTrans" cxnId="{CED4DD30-C844-4500-8CB8-437E18C7D711}">
      <dgm:prSet/>
      <dgm:spPr/>
      <dgm:t>
        <a:bodyPr/>
        <a:lstStyle/>
        <a:p>
          <a:endParaRPr lang="en-US" sz="3000"/>
        </a:p>
      </dgm:t>
    </dgm:pt>
    <dgm:pt modelId="{BFDE42CC-A409-44FA-9FC5-A7ACE7150C1E}">
      <dgm:prSet phldrT="[Text]" custT="1"/>
      <dgm:spPr/>
      <dgm:t>
        <a:bodyPr/>
        <a:lstStyle/>
        <a:p>
          <a:r>
            <a:rPr lang="en-US" sz="3000" dirty="0"/>
            <a:t>EDRC</a:t>
          </a:r>
        </a:p>
      </dgm:t>
    </dgm:pt>
    <dgm:pt modelId="{CF514E5D-AB4C-4850-86AC-E3C84E227E82}" type="parTrans" cxnId="{A3BF6A90-9BA6-455C-B9D1-50CDCDE0ECA7}">
      <dgm:prSet/>
      <dgm:spPr/>
      <dgm:t>
        <a:bodyPr/>
        <a:lstStyle/>
        <a:p>
          <a:endParaRPr lang="en-US" sz="3000"/>
        </a:p>
      </dgm:t>
    </dgm:pt>
    <dgm:pt modelId="{916CD100-A4AD-46E4-935F-6A8406E3599F}" type="sibTrans" cxnId="{A3BF6A90-9BA6-455C-B9D1-50CDCDE0ECA7}">
      <dgm:prSet/>
      <dgm:spPr/>
      <dgm:t>
        <a:bodyPr/>
        <a:lstStyle/>
        <a:p>
          <a:endParaRPr lang="en-US" sz="3000"/>
        </a:p>
      </dgm:t>
    </dgm:pt>
    <dgm:pt modelId="{E2D69017-43F9-4870-B30C-82BFD6FC4500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3000" dirty="0"/>
            <a:t>EDSD</a:t>
          </a:r>
        </a:p>
      </dgm:t>
    </dgm:pt>
    <dgm:pt modelId="{3787A591-EFCB-47D0-B368-872A1E416111}" type="parTrans" cxnId="{4EB6FA17-13C0-4D69-8F99-58CAFB9B2B97}">
      <dgm:prSet/>
      <dgm:spPr/>
      <dgm:t>
        <a:bodyPr/>
        <a:lstStyle/>
        <a:p>
          <a:endParaRPr lang="en-US" sz="3000"/>
        </a:p>
      </dgm:t>
    </dgm:pt>
    <dgm:pt modelId="{1E91DFCA-5767-4662-8FC1-62CBACB98EF6}" type="sibTrans" cxnId="{4EB6FA17-13C0-4D69-8F99-58CAFB9B2B97}">
      <dgm:prSet/>
      <dgm:spPr/>
      <dgm:t>
        <a:bodyPr/>
        <a:lstStyle/>
        <a:p>
          <a:endParaRPr lang="en-US" sz="3000"/>
        </a:p>
      </dgm:t>
    </dgm:pt>
    <dgm:pt modelId="{4C8E1E33-891C-4645-AB6B-324CB0C538AF}">
      <dgm:prSet phldrT="[Text]" custT="1"/>
      <dgm:spPr/>
      <dgm:t>
        <a:bodyPr/>
        <a:lstStyle/>
        <a:p>
          <a:r>
            <a:rPr lang="en-US" sz="3000" dirty="0"/>
            <a:t>EDRC</a:t>
          </a:r>
        </a:p>
      </dgm:t>
    </dgm:pt>
    <dgm:pt modelId="{87795220-BF2E-46E4-A971-BFB3685087ED}" type="parTrans" cxnId="{CF563865-7165-4DC9-B27A-74794C107979}">
      <dgm:prSet/>
      <dgm:spPr/>
      <dgm:t>
        <a:bodyPr/>
        <a:lstStyle/>
        <a:p>
          <a:endParaRPr lang="en-US" sz="3000"/>
        </a:p>
      </dgm:t>
    </dgm:pt>
    <dgm:pt modelId="{AAA3CA41-3657-48B6-A368-8E4A8BB08D24}" type="sibTrans" cxnId="{CF563865-7165-4DC9-B27A-74794C107979}">
      <dgm:prSet/>
      <dgm:spPr/>
      <dgm:t>
        <a:bodyPr/>
        <a:lstStyle/>
        <a:p>
          <a:endParaRPr lang="en-US" sz="3000"/>
        </a:p>
      </dgm:t>
    </dgm:pt>
    <dgm:pt modelId="{1893A7C2-403A-4668-BC39-C3EACEF16B99}" type="pres">
      <dgm:prSet presAssocID="{BA100FE1-3B8A-4421-B5D3-C692E8B2F1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8B0D8C2-5F21-41D4-AA0A-B7F31AE057A3}" type="pres">
      <dgm:prSet presAssocID="{07D604AB-3819-4AE1-A453-181232A4ED4F}" presName="hierRoot1" presStyleCnt="0">
        <dgm:presLayoutVars>
          <dgm:hierBranch val="init"/>
        </dgm:presLayoutVars>
      </dgm:prSet>
      <dgm:spPr/>
    </dgm:pt>
    <dgm:pt modelId="{79742691-8275-4D02-BC0F-87484B1D2B9D}" type="pres">
      <dgm:prSet presAssocID="{07D604AB-3819-4AE1-A453-181232A4ED4F}" presName="rootComposite1" presStyleCnt="0"/>
      <dgm:spPr/>
    </dgm:pt>
    <dgm:pt modelId="{2ACAAAE1-344D-418A-9FE4-FCDF155652E6}" type="pres">
      <dgm:prSet presAssocID="{07D604AB-3819-4AE1-A453-181232A4ED4F}" presName="rootText1" presStyleLbl="node0" presStyleIdx="0" presStyleCnt="1">
        <dgm:presLayoutVars>
          <dgm:chPref val="3"/>
        </dgm:presLayoutVars>
      </dgm:prSet>
      <dgm:spPr/>
    </dgm:pt>
    <dgm:pt modelId="{0122065D-FEF4-4EE3-A0CA-17C6F802CE60}" type="pres">
      <dgm:prSet presAssocID="{07D604AB-3819-4AE1-A453-181232A4ED4F}" presName="rootConnector1" presStyleLbl="node1" presStyleIdx="0" presStyleCnt="0"/>
      <dgm:spPr/>
    </dgm:pt>
    <dgm:pt modelId="{261A62B0-7138-4209-B32F-F84CFA28B115}" type="pres">
      <dgm:prSet presAssocID="{07D604AB-3819-4AE1-A453-181232A4ED4F}" presName="hierChild2" presStyleCnt="0"/>
      <dgm:spPr/>
    </dgm:pt>
    <dgm:pt modelId="{EF7EAB73-352A-46A6-8348-4A56F9E0C00E}" type="pres">
      <dgm:prSet presAssocID="{91359A8E-6E97-4B5A-9DD1-27A6782DA093}" presName="Name37" presStyleLbl="parChTrans1D2" presStyleIdx="0" presStyleCnt="4"/>
      <dgm:spPr/>
    </dgm:pt>
    <dgm:pt modelId="{83D61AF4-6765-47D4-8D06-BCAD6807CD98}" type="pres">
      <dgm:prSet presAssocID="{30AF2608-904D-4155-8EB2-00FC065B15E0}" presName="hierRoot2" presStyleCnt="0">
        <dgm:presLayoutVars>
          <dgm:hierBranch val="init"/>
        </dgm:presLayoutVars>
      </dgm:prSet>
      <dgm:spPr/>
    </dgm:pt>
    <dgm:pt modelId="{0932F5D0-9098-480D-B4EF-A9F598D88570}" type="pres">
      <dgm:prSet presAssocID="{30AF2608-904D-4155-8EB2-00FC065B15E0}" presName="rootComposite" presStyleCnt="0"/>
      <dgm:spPr/>
    </dgm:pt>
    <dgm:pt modelId="{CD32D6FF-3F26-4A19-A824-C73D9EB2621B}" type="pres">
      <dgm:prSet presAssocID="{30AF2608-904D-4155-8EB2-00FC065B15E0}" presName="rootText" presStyleLbl="node2" presStyleIdx="0" presStyleCnt="4">
        <dgm:presLayoutVars>
          <dgm:chPref val="3"/>
        </dgm:presLayoutVars>
      </dgm:prSet>
      <dgm:spPr/>
    </dgm:pt>
    <dgm:pt modelId="{8CFEB212-E294-4542-85A2-FCDF1358F185}" type="pres">
      <dgm:prSet presAssocID="{30AF2608-904D-4155-8EB2-00FC065B15E0}" presName="rootConnector" presStyleLbl="node2" presStyleIdx="0" presStyleCnt="4"/>
      <dgm:spPr/>
    </dgm:pt>
    <dgm:pt modelId="{6CEFDB1A-5926-41B3-A600-F441F194A5BB}" type="pres">
      <dgm:prSet presAssocID="{30AF2608-904D-4155-8EB2-00FC065B15E0}" presName="hierChild4" presStyleCnt="0"/>
      <dgm:spPr/>
    </dgm:pt>
    <dgm:pt modelId="{F38E5697-AC06-4808-B126-65B485AF49E4}" type="pres">
      <dgm:prSet presAssocID="{E8F116D6-86CB-4BD8-B054-FC22A6805D10}" presName="Name37" presStyleLbl="parChTrans1D3" presStyleIdx="0" presStyleCnt="4"/>
      <dgm:spPr/>
    </dgm:pt>
    <dgm:pt modelId="{048A3072-C24B-4D5E-9F4A-1504A9580FD9}" type="pres">
      <dgm:prSet presAssocID="{029F7B7D-72B2-4D0E-B13E-5024E95DF08E}" presName="hierRoot2" presStyleCnt="0">
        <dgm:presLayoutVars>
          <dgm:hierBranch val="init"/>
        </dgm:presLayoutVars>
      </dgm:prSet>
      <dgm:spPr/>
    </dgm:pt>
    <dgm:pt modelId="{86F514F9-2D05-45F8-A70F-5C19671FFFA4}" type="pres">
      <dgm:prSet presAssocID="{029F7B7D-72B2-4D0E-B13E-5024E95DF08E}" presName="rootComposite" presStyleCnt="0"/>
      <dgm:spPr/>
    </dgm:pt>
    <dgm:pt modelId="{9367A448-211D-4ECC-964F-B141973ED43C}" type="pres">
      <dgm:prSet presAssocID="{029F7B7D-72B2-4D0E-B13E-5024E95DF08E}" presName="rootText" presStyleLbl="node3" presStyleIdx="0" presStyleCnt="4">
        <dgm:presLayoutVars>
          <dgm:chPref val="3"/>
        </dgm:presLayoutVars>
      </dgm:prSet>
      <dgm:spPr/>
    </dgm:pt>
    <dgm:pt modelId="{F265FA82-C2A3-40F3-9C5A-7427F9F84DB9}" type="pres">
      <dgm:prSet presAssocID="{029F7B7D-72B2-4D0E-B13E-5024E95DF08E}" presName="rootConnector" presStyleLbl="node3" presStyleIdx="0" presStyleCnt="4"/>
      <dgm:spPr/>
    </dgm:pt>
    <dgm:pt modelId="{674EF55D-B901-4802-AE50-BA9D7CBDC728}" type="pres">
      <dgm:prSet presAssocID="{029F7B7D-72B2-4D0E-B13E-5024E95DF08E}" presName="hierChild4" presStyleCnt="0"/>
      <dgm:spPr/>
    </dgm:pt>
    <dgm:pt modelId="{A3112C97-004B-420F-84DF-96B14E302443}" type="pres">
      <dgm:prSet presAssocID="{029F7B7D-72B2-4D0E-B13E-5024E95DF08E}" presName="hierChild5" presStyleCnt="0"/>
      <dgm:spPr/>
    </dgm:pt>
    <dgm:pt modelId="{A077A071-945A-4B05-A375-B06E774A8BCD}" type="pres">
      <dgm:prSet presAssocID="{30AF2608-904D-4155-8EB2-00FC065B15E0}" presName="hierChild5" presStyleCnt="0"/>
      <dgm:spPr/>
    </dgm:pt>
    <dgm:pt modelId="{709EA437-5729-41D5-926B-8846C0B7198F}" type="pres">
      <dgm:prSet presAssocID="{B21CCE17-A399-4F70-BDE4-7458771E9625}" presName="Name37" presStyleLbl="parChTrans1D2" presStyleIdx="1" presStyleCnt="4"/>
      <dgm:spPr/>
    </dgm:pt>
    <dgm:pt modelId="{802E4541-9949-43DB-BAD8-F37E29500640}" type="pres">
      <dgm:prSet presAssocID="{D873486F-B5FA-4E0E-B895-0D18C158EA6B}" presName="hierRoot2" presStyleCnt="0">
        <dgm:presLayoutVars>
          <dgm:hierBranch val="init"/>
        </dgm:presLayoutVars>
      </dgm:prSet>
      <dgm:spPr/>
    </dgm:pt>
    <dgm:pt modelId="{30C16EF9-81B8-4A20-9CF0-567D9497B2DC}" type="pres">
      <dgm:prSet presAssocID="{D873486F-B5FA-4E0E-B895-0D18C158EA6B}" presName="rootComposite" presStyleCnt="0"/>
      <dgm:spPr/>
    </dgm:pt>
    <dgm:pt modelId="{EEE9F3B9-08A0-42FC-B15E-56A14584DEC0}" type="pres">
      <dgm:prSet presAssocID="{D873486F-B5FA-4E0E-B895-0D18C158EA6B}" presName="rootText" presStyleLbl="node2" presStyleIdx="1" presStyleCnt="4">
        <dgm:presLayoutVars>
          <dgm:chPref val="3"/>
        </dgm:presLayoutVars>
      </dgm:prSet>
      <dgm:spPr/>
    </dgm:pt>
    <dgm:pt modelId="{0BC04434-9B4E-42D8-BEA2-8CF32C6C5D95}" type="pres">
      <dgm:prSet presAssocID="{D873486F-B5FA-4E0E-B895-0D18C158EA6B}" presName="rootConnector" presStyleLbl="node2" presStyleIdx="1" presStyleCnt="4"/>
      <dgm:spPr/>
    </dgm:pt>
    <dgm:pt modelId="{B9850AC0-37A7-424C-9407-265759AFE001}" type="pres">
      <dgm:prSet presAssocID="{D873486F-B5FA-4E0E-B895-0D18C158EA6B}" presName="hierChild4" presStyleCnt="0"/>
      <dgm:spPr/>
    </dgm:pt>
    <dgm:pt modelId="{E71CA03D-6B99-4661-8A94-CB9B2EEE581E}" type="pres">
      <dgm:prSet presAssocID="{79FBB01B-5D5C-46CC-83DB-E863A3F048BC}" presName="Name37" presStyleLbl="parChTrans1D3" presStyleIdx="1" presStyleCnt="4"/>
      <dgm:spPr/>
    </dgm:pt>
    <dgm:pt modelId="{1FB37280-34AE-44FF-A22F-F111D410A4CF}" type="pres">
      <dgm:prSet presAssocID="{39F0D76B-87AD-4023-A0C1-685A05988BC2}" presName="hierRoot2" presStyleCnt="0">
        <dgm:presLayoutVars>
          <dgm:hierBranch val="init"/>
        </dgm:presLayoutVars>
      </dgm:prSet>
      <dgm:spPr/>
    </dgm:pt>
    <dgm:pt modelId="{037AD772-9B6F-4523-9013-647B37A20BF6}" type="pres">
      <dgm:prSet presAssocID="{39F0D76B-87AD-4023-A0C1-685A05988BC2}" presName="rootComposite" presStyleCnt="0"/>
      <dgm:spPr/>
    </dgm:pt>
    <dgm:pt modelId="{B1659675-0B47-471E-BEB0-A628B6F5AA5E}" type="pres">
      <dgm:prSet presAssocID="{39F0D76B-87AD-4023-A0C1-685A05988BC2}" presName="rootText" presStyleLbl="node3" presStyleIdx="1" presStyleCnt="4">
        <dgm:presLayoutVars>
          <dgm:chPref val="3"/>
        </dgm:presLayoutVars>
      </dgm:prSet>
      <dgm:spPr/>
    </dgm:pt>
    <dgm:pt modelId="{27BB25DE-B5B9-4BD1-8A82-6759662BF40C}" type="pres">
      <dgm:prSet presAssocID="{39F0D76B-87AD-4023-A0C1-685A05988BC2}" presName="rootConnector" presStyleLbl="node3" presStyleIdx="1" presStyleCnt="4"/>
      <dgm:spPr/>
    </dgm:pt>
    <dgm:pt modelId="{73B67C7D-B4CC-42F5-8C1C-A8829FC6FBD3}" type="pres">
      <dgm:prSet presAssocID="{39F0D76B-87AD-4023-A0C1-685A05988BC2}" presName="hierChild4" presStyleCnt="0"/>
      <dgm:spPr/>
    </dgm:pt>
    <dgm:pt modelId="{10886FA6-701F-4247-8AA8-8913BF88A3EA}" type="pres">
      <dgm:prSet presAssocID="{39F0D76B-87AD-4023-A0C1-685A05988BC2}" presName="hierChild5" presStyleCnt="0"/>
      <dgm:spPr/>
    </dgm:pt>
    <dgm:pt modelId="{367BDE3F-56E6-43E2-B20E-729B05919C05}" type="pres">
      <dgm:prSet presAssocID="{D873486F-B5FA-4E0E-B895-0D18C158EA6B}" presName="hierChild5" presStyleCnt="0"/>
      <dgm:spPr/>
    </dgm:pt>
    <dgm:pt modelId="{FFB07B64-1EE9-4294-B50A-577C9338F870}" type="pres">
      <dgm:prSet presAssocID="{14163C36-C982-49A8-AB1E-1CD681E78E38}" presName="Name37" presStyleLbl="parChTrans1D2" presStyleIdx="2" presStyleCnt="4"/>
      <dgm:spPr/>
    </dgm:pt>
    <dgm:pt modelId="{F0866ACF-D54D-4815-B20B-434DF7753688}" type="pres">
      <dgm:prSet presAssocID="{33B1F8D4-FA89-4150-999A-1E5CE5F4B032}" presName="hierRoot2" presStyleCnt="0">
        <dgm:presLayoutVars>
          <dgm:hierBranch val="init"/>
        </dgm:presLayoutVars>
      </dgm:prSet>
      <dgm:spPr/>
    </dgm:pt>
    <dgm:pt modelId="{9E01B37C-18EE-4EAF-8742-C1F32A7C23C9}" type="pres">
      <dgm:prSet presAssocID="{33B1F8D4-FA89-4150-999A-1E5CE5F4B032}" presName="rootComposite" presStyleCnt="0"/>
      <dgm:spPr/>
    </dgm:pt>
    <dgm:pt modelId="{934E48D5-8C2D-4333-B445-D2EC4D6544B0}" type="pres">
      <dgm:prSet presAssocID="{33B1F8D4-FA89-4150-999A-1E5CE5F4B032}" presName="rootText" presStyleLbl="node2" presStyleIdx="2" presStyleCnt="4">
        <dgm:presLayoutVars>
          <dgm:chPref val="3"/>
        </dgm:presLayoutVars>
      </dgm:prSet>
      <dgm:spPr/>
    </dgm:pt>
    <dgm:pt modelId="{024CE97B-10E9-4BD2-81FC-01B9CB408819}" type="pres">
      <dgm:prSet presAssocID="{33B1F8D4-FA89-4150-999A-1E5CE5F4B032}" presName="rootConnector" presStyleLbl="node2" presStyleIdx="2" presStyleCnt="4"/>
      <dgm:spPr/>
    </dgm:pt>
    <dgm:pt modelId="{29C805A8-589E-474F-9295-FA801B35162D}" type="pres">
      <dgm:prSet presAssocID="{33B1F8D4-FA89-4150-999A-1E5CE5F4B032}" presName="hierChild4" presStyleCnt="0"/>
      <dgm:spPr/>
    </dgm:pt>
    <dgm:pt modelId="{A271792A-6A4E-4917-9C2F-CA567F486830}" type="pres">
      <dgm:prSet presAssocID="{CF514E5D-AB4C-4850-86AC-E3C84E227E82}" presName="Name37" presStyleLbl="parChTrans1D3" presStyleIdx="2" presStyleCnt="4"/>
      <dgm:spPr/>
    </dgm:pt>
    <dgm:pt modelId="{6C44673D-271D-4523-889E-45081A8DB41D}" type="pres">
      <dgm:prSet presAssocID="{BFDE42CC-A409-44FA-9FC5-A7ACE7150C1E}" presName="hierRoot2" presStyleCnt="0">
        <dgm:presLayoutVars>
          <dgm:hierBranch val="init"/>
        </dgm:presLayoutVars>
      </dgm:prSet>
      <dgm:spPr/>
    </dgm:pt>
    <dgm:pt modelId="{B5B1BADE-26E3-4E95-A5CA-88E012C62F35}" type="pres">
      <dgm:prSet presAssocID="{BFDE42CC-A409-44FA-9FC5-A7ACE7150C1E}" presName="rootComposite" presStyleCnt="0"/>
      <dgm:spPr/>
    </dgm:pt>
    <dgm:pt modelId="{0870FC81-E0FF-44FB-81A0-783F68BA4D59}" type="pres">
      <dgm:prSet presAssocID="{BFDE42CC-A409-44FA-9FC5-A7ACE7150C1E}" presName="rootText" presStyleLbl="node3" presStyleIdx="2" presStyleCnt="4">
        <dgm:presLayoutVars>
          <dgm:chPref val="3"/>
        </dgm:presLayoutVars>
      </dgm:prSet>
      <dgm:spPr/>
    </dgm:pt>
    <dgm:pt modelId="{C7C39CAC-A461-4E73-827F-FA2B050AB97E}" type="pres">
      <dgm:prSet presAssocID="{BFDE42CC-A409-44FA-9FC5-A7ACE7150C1E}" presName="rootConnector" presStyleLbl="node3" presStyleIdx="2" presStyleCnt="4"/>
      <dgm:spPr/>
    </dgm:pt>
    <dgm:pt modelId="{6F754EC9-745F-48A7-B964-572B18F1FB2A}" type="pres">
      <dgm:prSet presAssocID="{BFDE42CC-A409-44FA-9FC5-A7ACE7150C1E}" presName="hierChild4" presStyleCnt="0"/>
      <dgm:spPr/>
    </dgm:pt>
    <dgm:pt modelId="{6C29E322-7B7E-4952-AD53-BDC836D07735}" type="pres">
      <dgm:prSet presAssocID="{BFDE42CC-A409-44FA-9FC5-A7ACE7150C1E}" presName="hierChild5" presStyleCnt="0"/>
      <dgm:spPr/>
    </dgm:pt>
    <dgm:pt modelId="{24EA001E-BE24-4013-B860-9A4C8C02CB26}" type="pres">
      <dgm:prSet presAssocID="{33B1F8D4-FA89-4150-999A-1E5CE5F4B032}" presName="hierChild5" presStyleCnt="0"/>
      <dgm:spPr/>
    </dgm:pt>
    <dgm:pt modelId="{AF3FDAF8-EFD6-486F-91AD-6484B8C3CF5E}" type="pres">
      <dgm:prSet presAssocID="{3787A591-EFCB-47D0-B368-872A1E416111}" presName="Name37" presStyleLbl="parChTrans1D2" presStyleIdx="3" presStyleCnt="4"/>
      <dgm:spPr/>
    </dgm:pt>
    <dgm:pt modelId="{30662BE4-A16D-4AB3-968A-7DC11FD44C8D}" type="pres">
      <dgm:prSet presAssocID="{E2D69017-43F9-4870-B30C-82BFD6FC4500}" presName="hierRoot2" presStyleCnt="0">
        <dgm:presLayoutVars>
          <dgm:hierBranch val="init"/>
        </dgm:presLayoutVars>
      </dgm:prSet>
      <dgm:spPr/>
    </dgm:pt>
    <dgm:pt modelId="{888F3417-3257-488B-BBB0-D7C326601CE4}" type="pres">
      <dgm:prSet presAssocID="{E2D69017-43F9-4870-B30C-82BFD6FC4500}" presName="rootComposite" presStyleCnt="0"/>
      <dgm:spPr/>
    </dgm:pt>
    <dgm:pt modelId="{9ECB4423-1C98-4186-BB5D-B0DC2751C50C}" type="pres">
      <dgm:prSet presAssocID="{E2D69017-43F9-4870-B30C-82BFD6FC4500}" presName="rootText" presStyleLbl="node2" presStyleIdx="3" presStyleCnt="4">
        <dgm:presLayoutVars>
          <dgm:chPref val="3"/>
        </dgm:presLayoutVars>
      </dgm:prSet>
      <dgm:spPr/>
    </dgm:pt>
    <dgm:pt modelId="{3FBD3511-02FE-446E-ACB3-74348407D254}" type="pres">
      <dgm:prSet presAssocID="{E2D69017-43F9-4870-B30C-82BFD6FC4500}" presName="rootConnector" presStyleLbl="node2" presStyleIdx="3" presStyleCnt="4"/>
      <dgm:spPr/>
    </dgm:pt>
    <dgm:pt modelId="{94436A40-829C-4C3E-96BA-F9CA378B155C}" type="pres">
      <dgm:prSet presAssocID="{E2D69017-43F9-4870-B30C-82BFD6FC4500}" presName="hierChild4" presStyleCnt="0"/>
      <dgm:spPr/>
    </dgm:pt>
    <dgm:pt modelId="{825A0A6D-A964-471C-AF17-4B1B1A20603A}" type="pres">
      <dgm:prSet presAssocID="{87795220-BF2E-46E4-A971-BFB3685087ED}" presName="Name37" presStyleLbl="parChTrans1D3" presStyleIdx="3" presStyleCnt="4"/>
      <dgm:spPr/>
    </dgm:pt>
    <dgm:pt modelId="{3B35440C-C668-44A0-9B11-8660FCAD5F11}" type="pres">
      <dgm:prSet presAssocID="{4C8E1E33-891C-4645-AB6B-324CB0C538AF}" presName="hierRoot2" presStyleCnt="0">
        <dgm:presLayoutVars>
          <dgm:hierBranch val="init"/>
        </dgm:presLayoutVars>
      </dgm:prSet>
      <dgm:spPr/>
    </dgm:pt>
    <dgm:pt modelId="{6A3BD8F7-747B-4857-9359-5D1C3FBEB71C}" type="pres">
      <dgm:prSet presAssocID="{4C8E1E33-891C-4645-AB6B-324CB0C538AF}" presName="rootComposite" presStyleCnt="0"/>
      <dgm:spPr/>
    </dgm:pt>
    <dgm:pt modelId="{1EF5F702-F603-4DEC-A030-24562D3C322D}" type="pres">
      <dgm:prSet presAssocID="{4C8E1E33-891C-4645-AB6B-324CB0C538AF}" presName="rootText" presStyleLbl="node3" presStyleIdx="3" presStyleCnt="4">
        <dgm:presLayoutVars>
          <dgm:chPref val="3"/>
        </dgm:presLayoutVars>
      </dgm:prSet>
      <dgm:spPr/>
    </dgm:pt>
    <dgm:pt modelId="{ADBDD218-248B-4450-8A91-C7FC2E5503A3}" type="pres">
      <dgm:prSet presAssocID="{4C8E1E33-891C-4645-AB6B-324CB0C538AF}" presName="rootConnector" presStyleLbl="node3" presStyleIdx="3" presStyleCnt="4"/>
      <dgm:spPr/>
    </dgm:pt>
    <dgm:pt modelId="{7CECB4D4-93B0-45A3-BC06-6382B4862D60}" type="pres">
      <dgm:prSet presAssocID="{4C8E1E33-891C-4645-AB6B-324CB0C538AF}" presName="hierChild4" presStyleCnt="0"/>
      <dgm:spPr/>
    </dgm:pt>
    <dgm:pt modelId="{2B54CBD6-9091-49FD-8F50-AD713B72EDA7}" type="pres">
      <dgm:prSet presAssocID="{4C8E1E33-891C-4645-AB6B-324CB0C538AF}" presName="hierChild5" presStyleCnt="0"/>
      <dgm:spPr/>
    </dgm:pt>
    <dgm:pt modelId="{B402AC69-8D27-4DCF-8B18-8A0D307C859F}" type="pres">
      <dgm:prSet presAssocID="{E2D69017-43F9-4870-B30C-82BFD6FC4500}" presName="hierChild5" presStyleCnt="0"/>
      <dgm:spPr/>
    </dgm:pt>
    <dgm:pt modelId="{3D12B2CE-DE7D-46C2-9E35-9D51EBDD08FD}" type="pres">
      <dgm:prSet presAssocID="{07D604AB-3819-4AE1-A453-181232A4ED4F}" presName="hierChild3" presStyleCnt="0"/>
      <dgm:spPr/>
    </dgm:pt>
  </dgm:ptLst>
  <dgm:cxnLst>
    <dgm:cxn modelId="{C28FBC08-B21A-4A1F-9269-A0C19A2F7234}" srcId="{30AF2608-904D-4155-8EB2-00FC065B15E0}" destId="{029F7B7D-72B2-4D0E-B13E-5024E95DF08E}" srcOrd="0" destOrd="0" parTransId="{E8F116D6-86CB-4BD8-B054-FC22A6805D10}" sibTransId="{87A5FA17-2B9B-4BE6-9B99-7E92649B092A}"/>
    <dgm:cxn modelId="{6DCDB414-D70C-41CD-98CE-40D8CC4A3000}" type="presOf" srcId="{E2D69017-43F9-4870-B30C-82BFD6FC4500}" destId="{9ECB4423-1C98-4186-BB5D-B0DC2751C50C}" srcOrd="0" destOrd="0" presId="urn:microsoft.com/office/officeart/2005/8/layout/orgChart1"/>
    <dgm:cxn modelId="{5D84EA16-F271-49A3-8905-A9A9238D9C4B}" type="presOf" srcId="{07D604AB-3819-4AE1-A453-181232A4ED4F}" destId="{0122065D-FEF4-4EE3-A0CA-17C6F802CE60}" srcOrd="1" destOrd="0" presId="urn:microsoft.com/office/officeart/2005/8/layout/orgChart1"/>
    <dgm:cxn modelId="{4EB6FA17-13C0-4D69-8F99-58CAFB9B2B97}" srcId="{07D604AB-3819-4AE1-A453-181232A4ED4F}" destId="{E2D69017-43F9-4870-B30C-82BFD6FC4500}" srcOrd="3" destOrd="0" parTransId="{3787A591-EFCB-47D0-B368-872A1E416111}" sibTransId="{1E91DFCA-5767-4662-8FC1-62CBACB98EF6}"/>
    <dgm:cxn modelId="{EFA33827-1F94-483B-8F59-75E3E0DB0B6B}" type="presOf" srcId="{30AF2608-904D-4155-8EB2-00FC065B15E0}" destId="{CD32D6FF-3F26-4A19-A824-C73D9EB2621B}" srcOrd="0" destOrd="0" presId="urn:microsoft.com/office/officeart/2005/8/layout/orgChart1"/>
    <dgm:cxn modelId="{9E111028-DED3-43C4-A2D5-2E2B2B9D26F2}" type="presOf" srcId="{87795220-BF2E-46E4-A971-BFB3685087ED}" destId="{825A0A6D-A964-471C-AF17-4B1B1A20603A}" srcOrd="0" destOrd="0" presId="urn:microsoft.com/office/officeart/2005/8/layout/orgChart1"/>
    <dgm:cxn modelId="{CED4DD30-C844-4500-8CB8-437E18C7D711}" srcId="{D873486F-B5FA-4E0E-B895-0D18C158EA6B}" destId="{39F0D76B-87AD-4023-A0C1-685A05988BC2}" srcOrd="0" destOrd="0" parTransId="{79FBB01B-5D5C-46CC-83DB-E863A3F048BC}" sibTransId="{22C3A0C5-B18B-415D-8BE7-31A03A6DCB84}"/>
    <dgm:cxn modelId="{DE309331-4564-44D0-BC5A-FB391C612F34}" type="presOf" srcId="{14163C36-C982-49A8-AB1E-1CD681E78E38}" destId="{FFB07B64-1EE9-4294-B50A-577C9338F870}" srcOrd="0" destOrd="0" presId="urn:microsoft.com/office/officeart/2005/8/layout/orgChart1"/>
    <dgm:cxn modelId="{E3253532-A506-4C26-BF99-DABBEEE01F5D}" type="presOf" srcId="{BFDE42CC-A409-44FA-9FC5-A7ACE7150C1E}" destId="{C7C39CAC-A461-4E73-827F-FA2B050AB97E}" srcOrd="1" destOrd="0" presId="urn:microsoft.com/office/officeart/2005/8/layout/orgChart1"/>
    <dgm:cxn modelId="{4A9A0E3A-2BB8-404C-84C8-6E1D0A146706}" type="presOf" srcId="{91359A8E-6E97-4B5A-9DD1-27A6782DA093}" destId="{EF7EAB73-352A-46A6-8348-4A56F9E0C00E}" srcOrd="0" destOrd="0" presId="urn:microsoft.com/office/officeart/2005/8/layout/orgChart1"/>
    <dgm:cxn modelId="{CF563865-7165-4DC9-B27A-74794C107979}" srcId="{E2D69017-43F9-4870-B30C-82BFD6FC4500}" destId="{4C8E1E33-891C-4645-AB6B-324CB0C538AF}" srcOrd="0" destOrd="0" parTransId="{87795220-BF2E-46E4-A971-BFB3685087ED}" sibTransId="{AAA3CA41-3657-48B6-A368-8E4A8BB08D24}"/>
    <dgm:cxn modelId="{5356A56D-53FD-4B66-9A1A-CFAE967B1187}" srcId="{07D604AB-3819-4AE1-A453-181232A4ED4F}" destId="{D873486F-B5FA-4E0E-B895-0D18C158EA6B}" srcOrd="1" destOrd="0" parTransId="{B21CCE17-A399-4F70-BDE4-7458771E9625}" sibTransId="{724A2FCD-5BA2-4DBA-9058-D83B001F15EA}"/>
    <dgm:cxn modelId="{C2C96974-ABB5-4EB1-9C57-EC5BA05CDA70}" type="presOf" srcId="{3787A591-EFCB-47D0-B368-872A1E416111}" destId="{AF3FDAF8-EFD6-486F-91AD-6484B8C3CF5E}" srcOrd="0" destOrd="0" presId="urn:microsoft.com/office/officeart/2005/8/layout/orgChart1"/>
    <dgm:cxn modelId="{8C47C879-7B8E-45DA-8218-399E2D067FF5}" type="presOf" srcId="{33B1F8D4-FA89-4150-999A-1E5CE5F4B032}" destId="{024CE97B-10E9-4BD2-81FC-01B9CB408819}" srcOrd="1" destOrd="0" presId="urn:microsoft.com/office/officeart/2005/8/layout/orgChart1"/>
    <dgm:cxn modelId="{EBC0767B-BFBE-4373-B033-D4BC8E8D244D}" type="presOf" srcId="{30AF2608-904D-4155-8EB2-00FC065B15E0}" destId="{8CFEB212-E294-4542-85A2-FCDF1358F185}" srcOrd="1" destOrd="0" presId="urn:microsoft.com/office/officeart/2005/8/layout/orgChart1"/>
    <dgm:cxn modelId="{6B14FA80-602F-4F6B-88E6-896C10249ADB}" type="presOf" srcId="{CF514E5D-AB4C-4850-86AC-E3C84E227E82}" destId="{A271792A-6A4E-4917-9C2F-CA567F486830}" srcOrd="0" destOrd="0" presId="urn:microsoft.com/office/officeart/2005/8/layout/orgChart1"/>
    <dgm:cxn modelId="{A3BF6A90-9BA6-455C-B9D1-50CDCDE0ECA7}" srcId="{33B1F8D4-FA89-4150-999A-1E5CE5F4B032}" destId="{BFDE42CC-A409-44FA-9FC5-A7ACE7150C1E}" srcOrd="0" destOrd="0" parTransId="{CF514E5D-AB4C-4850-86AC-E3C84E227E82}" sibTransId="{916CD100-A4AD-46E4-935F-6A8406E3599F}"/>
    <dgm:cxn modelId="{B386C692-CBB3-454D-9DC9-851115BF44C8}" type="presOf" srcId="{79FBB01B-5D5C-46CC-83DB-E863A3F048BC}" destId="{E71CA03D-6B99-4661-8A94-CB9B2EEE581E}" srcOrd="0" destOrd="0" presId="urn:microsoft.com/office/officeart/2005/8/layout/orgChart1"/>
    <dgm:cxn modelId="{2CEF0D97-1008-49B8-8C61-6557E32BB526}" type="presOf" srcId="{33B1F8D4-FA89-4150-999A-1E5CE5F4B032}" destId="{934E48D5-8C2D-4333-B445-D2EC4D6544B0}" srcOrd="0" destOrd="0" presId="urn:microsoft.com/office/officeart/2005/8/layout/orgChart1"/>
    <dgm:cxn modelId="{4F92DB97-9456-4FF9-A6C2-7D87A30D7295}" type="presOf" srcId="{07D604AB-3819-4AE1-A453-181232A4ED4F}" destId="{2ACAAAE1-344D-418A-9FE4-FCDF155652E6}" srcOrd="0" destOrd="0" presId="urn:microsoft.com/office/officeart/2005/8/layout/orgChart1"/>
    <dgm:cxn modelId="{094E6C98-6FCC-4BF5-8C52-4A0CA82E152D}" type="presOf" srcId="{39F0D76B-87AD-4023-A0C1-685A05988BC2}" destId="{B1659675-0B47-471E-BEB0-A628B6F5AA5E}" srcOrd="0" destOrd="0" presId="urn:microsoft.com/office/officeart/2005/8/layout/orgChart1"/>
    <dgm:cxn modelId="{E4C05E9B-BF2E-4329-AEC4-FB7797226F57}" srcId="{BA100FE1-3B8A-4421-B5D3-C692E8B2F1A5}" destId="{07D604AB-3819-4AE1-A453-181232A4ED4F}" srcOrd="0" destOrd="0" parTransId="{06E6BC71-8C7E-44DC-8AE3-C8005ECE0850}" sibTransId="{3D03BDE2-3D79-404E-A870-B9DA012E7AF4}"/>
    <dgm:cxn modelId="{B23C609B-3991-4D53-80CF-966DB95AC1BD}" type="presOf" srcId="{BA100FE1-3B8A-4421-B5D3-C692E8B2F1A5}" destId="{1893A7C2-403A-4668-BC39-C3EACEF16B99}" srcOrd="0" destOrd="0" presId="urn:microsoft.com/office/officeart/2005/8/layout/orgChart1"/>
    <dgm:cxn modelId="{0427589E-16BB-41B7-9FF8-52C3DAA750DC}" type="presOf" srcId="{029F7B7D-72B2-4D0E-B13E-5024E95DF08E}" destId="{9367A448-211D-4ECC-964F-B141973ED43C}" srcOrd="0" destOrd="0" presId="urn:microsoft.com/office/officeart/2005/8/layout/orgChart1"/>
    <dgm:cxn modelId="{0A058BA7-2544-4260-B696-E435E088E6B1}" type="presOf" srcId="{B21CCE17-A399-4F70-BDE4-7458771E9625}" destId="{709EA437-5729-41D5-926B-8846C0B7198F}" srcOrd="0" destOrd="0" presId="urn:microsoft.com/office/officeart/2005/8/layout/orgChart1"/>
    <dgm:cxn modelId="{B22263AC-FB04-4756-A886-0D6F28F430C7}" srcId="{07D604AB-3819-4AE1-A453-181232A4ED4F}" destId="{33B1F8D4-FA89-4150-999A-1E5CE5F4B032}" srcOrd="2" destOrd="0" parTransId="{14163C36-C982-49A8-AB1E-1CD681E78E38}" sibTransId="{EAB94E43-4D86-47E1-A738-4706A3AFA102}"/>
    <dgm:cxn modelId="{DE9F2CB3-B239-4DCE-B422-05DDD14F92D9}" type="presOf" srcId="{E8F116D6-86CB-4BD8-B054-FC22A6805D10}" destId="{F38E5697-AC06-4808-B126-65B485AF49E4}" srcOrd="0" destOrd="0" presId="urn:microsoft.com/office/officeart/2005/8/layout/orgChart1"/>
    <dgm:cxn modelId="{C9C7D2B9-A658-4C6B-B04A-54806A3DAEF9}" type="presOf" srcId="{D873486F-B5FA-4E0E-B895-0D18C158EA6B}" destId="{0BC04434-9B4E-42D8-BEA2-8CF32C6C5D95}" srcOrd="1" destOrd="0" presId="urn:microsoft.com/office/officeart/2005/8/layout/orgChart1"/>
    <dgm:cxn modelId="{83EE42C5-B763-4043-BF62-EB91C2046B0C}" type="presOf" srcId="{E2D69017-43F9-4870-B30C-82BFD6FC4500}" destId="{3FBD3511-02FE-446E-ACB3-74348407D254}" srcOrd="1" destOrd="0" presId="urn:microsoft.com/office/officeart/2005/8/layout/orgChart1"/>
    <dgm:cxn modelId="{9E3EF5C7-AD47-49CB-A1E8-E37FB9670726}" type="presOf" srcId="{BFDE42CC-A409-44FA-9FC5-A7ACE7150C1E}" destId="{0870FC81-E0FF-44FB-81A0-783F68BA4D59}" srcOrd="0" destOrd="0" presId="urn:microsoft.com/office/officeart/2005/8/layout/orgChart1"/>
    <dgm:cxn modelId="{A035F4DD-9057-493B-AB2E-6A8DDE034B9C}" type="presOf" srcId="{4C8E1E33-891C-4645-AB6B-324CB0C538AF}" destId="{1EF5F702-F603-4DEC-A030-24562D3C322D}" srcOrd="0" destOrd="0" presId="urn:microsoft.com/office/officeart/2005/8/layout/orgChart1"/>
    <dgm:cxn modelId="{B092DFDE-7345-48D4-B8DD-1E61B7822FC5}" type="presOf" srcId="{D873486F-B5FA-4E0E-B895-0D18C158EA6B}" destId="{EEE9F3B9-08A0-42FC-B15E-56A14584DEC0}" srcOrd="0" destOrd="0" presId="urn:microsoft.com/office/officeart/2005/8/layout/orgChart1"/>
    <dgm:cxn modelId="{5AD128DF-0F5B-4A19-B6BB-96C33747D632}" type="presOf" srcId="{4C8E1E33-891C-4645-AB6B-324CB0C538AF}" destId="{ADBDD218-248B-4450-8A91-C7FC2E5503A3}" srcOrd="1" destOrd="0" presId="urn:microsoft.com/office/officeart/2005/8/layout/orgChart1"/>
    <dgm:cxn modelId="{498D4BDF-40DB-4442-AE2B-78A3F8D3EBB2}" type="presOf" srcId="{39F0D76B-87AD-4023-A0C1-685A05988BC2}" destId="{27BB25DE-B5B9-4BD1-8A82-6759662BF40C}" srcOrd="1" destOrd="0" presId="urn:microsoft.com/office/officeart/2005/8/layout/orgChart1"/>
    <dgm:cxn modelId="{356963E9-55AB-4AC3-89C6-8C9107F75F34}" srcId="{07D604AB-3819-4AE1-A453-181232A4ED4F}" destId="{30AF2608-904D-4155-8EB2-00FC065B15E0}" srcOrd="0" destOrd="0" parTransId="{91359A8E-6E97-4B5A-9DD1-27A6782DA093}" sibTransId="{F9CB4469-5946-42D6-AC2E-41F73842BBFE}"/>
    <dgm:cxn modelId="{F16DB1FA-3307-4BD0-9475-85776F6ABD40}" type="presOf" srcId="{029F7B7D-72B2-4D0E-B13E-5024E95DF08E}" destId="{F265FA82-C2A3-40F3-9C5A-7427F9F84DB9}" srcOrd="1" destOrd="0" presId="urn:microsoft.com/office/officeart/2005/8/layout/orgChart1"/>
    <dgm:cxn modelId="{1AD1E608-7003-4911-A635-5C2D6EC8A71C}" type="presParOf" srcId="{1893A7C2-403A-4668-BC39-C3EACEF16B99}" destId="{08B0D8C2-5F21-41D4-AA0A-B7F31AE057A3}" srcOrd="0" destOrd="0" presId="urn:microsoft.com/office/officeart/2005/8/layout/orgChart1"/>
    <dgm:cxn modelId="{CA30BAC9-1312-4FDE-9B42-7496EC45F599}" type="presParOf" srcId="{08B0D8C2-5F21-41D4-AA0A-B7F31AE057A3}" destId="{79742691-8275-4D02-BC0F-87484B1D2B9D}" srcOrd="0" destOrd="0" presId="urn:microsoft.com/office/officeart/2005/8/layout/orgChart1"/>
    <dgm:cxn modelId="{786BE2E4-D297-44DC-9040-DA8A4EF1C6C1}" type="presParOf" srcId="{79742691-8275-4D02-BC0F-87484B1D2B9D}" destId="{2ACAAAE1-344D-418A-9FE4-FCDF155652E6}" srcOrd="0" destOrd="0" presId="urn:microsoft.com/office/officeart/2005/8/layout/orgChart1"/>
    <dgm:cxn modelId="{959E7AE7-A963-4468-A5DF-34C261E7A502}" type="presParOf" srcId="{79742691-8275-4D02-BC0F-87484B1D2B9D}" destId="{0122065D-FEF4-4EE3-A0CA-17C6F802CE60}" srcOrd="1" destOrd="0" presId="urn:microsoft.com/office/officeart/2005/8/layout/orgChart1"/>
    <dgm:cxn modelId="{6CBCF9F8-2A84-4B2C-8E09-5348429A550A}" type="presParOf" srcId="{08B0D8C2-5F21-41D4-AA0A-B7F31AE057A3}" destId="{261A62B0-7138-4209-B32F-F84CFA28B115}" srcOrd="1" destOrd="0" presId="urn:microsoft.com/office/officeart/2005/8/layout/orgChart1"/>
    <dgm:cxn modelId="{DF4E2C30-CF0E-43CE-A5A6-1AB0608ABB7B}" type="presParOf" srcId="{261A62B0-7138-4209-B32F-F84CFA28B115}" destId="{EF7EAB73-352A-46A6-8348-4A56F9E0C00E}" srcOrd="0" destOrd="0" presId="urn:microsoft.com/office/officeart/2005/8/layout/orgChart1"/>
    <dgm:cxn modelId="{EA4C264C-30E0-4CF9-B23F-F82F45B3B0E3}" type="presParOf" srcId="{261A62B0-7138-4209-B32F-F84CFA28B115}" destId="{83D61AF4-6765-47D4-8D06-BCAD6807CD98}" srcOrd="1" destOrd="0" presId="urn:microsoft.com/office/officeart/2005/8/layout/orgChart1"/>
    <dgm:cxn modelId="{7D75E92B-44D3-4CA7-9F64-A01722AB032B}" type="presParOf" srcId="{83D61AF4-6765-47D4-8D06-BCAD6807CD98}" destId="{0932F5D0-9098-480D-B4EF-A9F598D88570}" srcOrd="0" destOrd="0" presId="urn:microsoft.com/office/officeart/2005/8/layout/orgChart1"/>
    <dgm:cxn modelId="{7E72275B-6230-4154-BC0C-AD7A6A6BCAC2}" type="presParOf" srcId="{0932F5D0-9098-480D-B4EF-A9F598D88570}" destId="{CD32D6FF-3F26-4A19-A824-C73D9EB2621B}" srcOrd="0" destOrd="0" presId="urn:microsoft.com/office/officeart/2005/8/layout/orgChart1"/>
    <dgm:cxn modelId="{7B7C91D1-3380-4356-8DED-4DE0A223B2F5}" type="presParOf" srcId="{0932F5D0-9098-480D-B4EF-A9F598D88570}" destId="{8CFEB212-E294-4542-85A2-FCDF1358F185}" srcOrd="1" destOrd="0" presId="urn:microsoft.com/office/officeart/2005/8/layout/orgChart1"/>
    <dgm:cxn modelId="{7404008E-33F7-430E-B842-A73E0EF6F7AB}" type="presParOf" srcId="{83D61AF4-6765-47D4-8D06-BCAD6807CD98}" destId="{6CEFDB1A-5926-41B3-A600-F441F194A5BB}" srcOrd="1" destOrd="0" presId="urn:microsoft.com/office/officeart/2005/8/layout/orgChart1"/>
    <dgm:cxn modelId="{22D84CCE-42CB-4865-ACAE-222366738969}" type="presParOf" srcId="{6CEFDB1A-5926-41B3-A600-F441F194A5BB}" destId="{F38E5697-AC06-4808-B126-65B485AF49E4}" srcOrd="0" destOrd="0" presId="urn:microsoft.com/office/officeart/2005/8/layout/orgChart1"/>
    <dgm:cxn modelId="{8A38376D-A835-49D6-84FA-CE5673D5D095}" type="presParOf" srcId="{6CEFDB1A-5926-41B3-A600-F441F194A5BB}" destId="{048A3072-C24B-4D5E-9F4A-1504A9580FD9}" srcOrd="1" destOrd="0" presId="urn:microsoft.com/office/officeart/2005/8/layout/orgChart1"/>
    <dgm:cxn modelId="{65C2BEF7-29DD-415C-AFF5-B46E904D7594}" type="presParOf" srcId="{048A3072-C24B-4D5E-9F4A-1504A9580FD9}" destId="{86F514F9-2D05-45F8-A70F-5C19671FFFA4}" srcOrd="0" destOrd="0" presId="urn:microsoft.com/office/officeart/2005/8/layout/orgChart1"/>
    <dgm:cxn modelId="{E1D263D3-AAA3-420D-8843-F22A8661FCCA}" type="presParOf" srcId="{86F514F9-2D05-45F8-A70F-5C19671FFFA4}" destId="{9367A448-211D-4ECC-964F-B141973ED43C}" srcOrd="0" destOrd="0" presId="urn:microsoft.com/office/officeart/2005/8/layout/orgChart1"/>
    <dgm:cxn modelId="{9E71AA80-6CF5-4B65-BCA6-FA5F09CADA85}" type="presParOf" srcId="{86F514F9-2D05-45F8-A70F-5C19671FFFA4}" destId="{F265FA82-C2A3-40F3-9C5A-7427F9F84DB9}" srcOrd="1" destOrd="0" presId="urn:microsoft.com/office/officeart/2005/8/layout/orgChart1"/>
    <dgm:cxn modelId="{5D959B79-EC08-41A4-A98B-81E6E5E0DA91}" type="presParOf" srcId="{048A3072-C24B-4D5E-9F4A-1504A9580FD9}" destId="{674EF55D-B901-4802-AE50-BA9D7CBDC728}" srcOrd="1" destOrd="0" presId="urn:microsoft.com/office/officeart/2005/8/layout/orgChart1"/>
    <dgm:cxn modelId="{51BEA467-80D7-4403-BFA6-FFDFA8EB299E}" type="presParOf" srcId="{048A3072-C24B-4D5E-9F4A-1504A9580FD9}" destId="{A3112C97-004B-420F-84DF-96B14E302443}" srcOrd="2" destOrd="0" presId="urn:microsoft.com/office/officeart/2005/8/layout/orgChart1"/>
    <dgm:cxn modelId="{57CE850D-CB24-4007-9B1A-324F13DD848D}" type="presParOf" srcId="{83D61AF4-6765-47D4-8D06-BCAD6807CD98}" destId="{A077A071-945A-4B05-A375-B06E774A8BCD}" srcOrd="2" destOrd="0" presId="urn:microsoft.com/office/officeart/2005/8/layout/orgChart1"/>
    <dgm:cxn modelId="{F5689217-51BF-4222-AB9E-5CF7A8258D9D}" type="presParOf" srcId="{261A62B0-7138-4209-B32F-F84CFA28B115}" destId="{709EA437-5729-41D5-926B-8846C0B7198F}" srcOrd="2" destOrd="0" presId="urn:microsoft.com/office/officeart/2005/8/layout/orgChart1"/>
    <dgm:cxn modelId="{15B16FED-21C2-4446-B694-E5A9D9512DF8}" type="presParOf" srcId="{261A62B0-7138-4209-B32F-F84CFA28B115}" destId="{802E4541-9949-43DB-BAD8-F37E29500640}" srcOrd="3" destOrd="0" presId="urn:microsoft.com/office/officeart/2005/8/layout/orgChart1"/>
    <dgm:cxn modelId="{7B0C9A6A-0D14-433A-AB67-964E0964CE8C}" type="presParOf" srcId="{802E4541-9949-43DB-BAD8-F37E29500640}" destId="{30C16EF9-81B8-4A20-9CF0-567D9497B2DC}" srcOrd="0" destOrd="0" presId="urn:microsoft.com/office/officeart/2005/8/layout/orgChart1"/>
    <dgm:cxn modelId="{93172715-1F7B-4BB1-9522-A31A3EBE787E}" type="presParOf" srcId="{30C16EF9-81B8-4A20-9CF0-567D9497B2DC}" destId="{EEE9F3B9-08A0-42FC-B15E-56A14584DEC0}" srcOrd="0" destOrd="0" presId="urn:microsoft.com/office/officeart/2005/8/layout/orgChart1"/>
    <dgm:cxn modelId="{58FF8BC7-DB40-4F41-B881-502803488D09}" type="presParOf" srcId="{30C16EF9-81B8-4A20-9CF0-567D9497B2DC}" destId="{0BC04434-9B4E-42D8-BEA2-8CF32C6C5D95}" srcOrd="1" destOrd="0" presId="urn:microsoft.com/office/officeart/2005/8/layout/orgChart1"/>
    <dgm:cxn modelId="{22089D02-97E4-411F-8187-6FF6F02414F8}" type="presParOf" srcId="{802E4541-9949-43DB-BAD8-F37E29500640}" destId="{B9850AC0-37A7-424C-9407-265759AFE001}" srcOrd="1" destOrd="0" presId="urn:microsoft.com/office/officeart/2005/8/layout/orgChart1"/>
    <dgm:cxn modelId="{D3625C21-DB51-4B42-A33F-54FC936E68AD}" type="presParOf" srcId="{B9850AC0-37A7-424C-9407-265759AFE001}" destId="{E71CA03D-6B99-4661-8A94-CB9B2EEE581E}" srcOrd="0" destOrd="0" presId="urn:microsoft.com/office/officeart/2005/8/layout/orgChart1"/>
    <dgm:cxn modelId="{7A014C25-F04B-44AC-A14B-8D4A0617A14E}" type="presParOf" srcId="{B9850AC0-37A7-424C-9407-265759AFE001}" destId="{1FB37280-34AE-44FF-A22F-F111D410A4CF}" srcOrd="1" destOrd="0" presId="urn:microsoft.com/office/officeart/2005/8/layout/orgChart1"/>
    <dgm:cxn modelId="{1FD1C114-41D4-4C5F-A19D-2C20262F59F4}" type="presParOf" srcId="{1FB37280-34AE-44FF-A22F-F111D410A4CF}" destId="{037AD772-9B6F-4523-9013-647B37A20BF6}" srcOrd="0" destOrd="0" presId="urn:microsoft.com/office/officeart/2005/8/layout/orgChart1"/>
    <dgm:cxn modelId="{DBE732B5-00AC-4413-BEDC-F7D9F9941FE9}" type="presParOf" srcId="{037AD772-9B6F-4523-9013-647B37A20BF6}" destId="{B1659675-0B47-471E-BEB0-A628B6F5AA5E}" srcOrd="0" destOrd="0" presId="urn:microsoft.com/office/officeart/2005/8/layout/orgChart1"/>
    <dgm:cxn modelId="{14E5CA29-8044-4E6E-AAA7-1502CAC4731D}" type="presParOf" srcId="{037AD772-9B6F-4523-9013-647B37A20BF6}" destId="{27BB25DE-B5B9-4BD1-8A82-6759662BF40C}" srcOrd="1" destOrd="0" presId="urn:microsoft.com/office/officeart/2005/8/layout/orgChart1"/>
    <dgm:cxn modelId="{AFB6CEBF-7D6A-40B7-AC1A-C1964E0A93E2}" type="presParOf" srcId="{1FB37280-34AE-44FF-A22F-F111D410A4CF}" destId="{73B67C7D-B4CC-42F5-8C1C-A8829FC6FBD3}" srcOrd="1" destOrd="0" presId="urn:microsoft.com/office/officeart/2005/8/layout/orgChart1"/>
    <dgm:cxn modelId="{CB693648-874C-408E-9978-3EDC4550181B}" type="presParOf" srcId="{1FB37280-34AE-44FF-A22F-F111D410A4CF}" destId="{10886FA6-701F-4247-8AA8-8913BF88A3EA}" srcOrd="2" destOrd="0" presId="urn:microsoft.com/office/officeart/2005/8/layout/orgChart1"/>
    <dgm:cxn modelId="{FCA6DF69-47D5-4F05-A6EE-72F0BC2E5B3A}" type="presParOf" srcId="{802E4541-9949-43DB-BAD8-F37E29500640}" destId="{367BDE3F-56E6-43E2-B20E-729B05919C05}" srcOrd="2" destOrd="0" presId="urn:microsoft.com/office/officeart/2005/8/layout/orgChart1"/>
    <dgm:cxn modelId="{00C9AD28-B785-46EE-A232-E2DFC7C64026}" type="presParOf" srcId="{261A62B0-7138-4209-B32F-F84CFA28B115}" destId="{FFB07B64-1EE9-4294-B50A-577C9338F870}" srcOrd="4" destOrd="0" presId="urn:microsoft.com/office/officeart/2005/8/layout/orgChart1"/>
    <dgm:cxn modelId="{807ACE20-7181-45B1-9701-A0084C54297E}" type="presParOf" srcId="{261A62B0-7138-4209-B32F-F84CFA28B115}" destId="{F0866ACF-D54D-4815-B20B-434DF7753688}" srcOrd="5" destOrd="0" presId="urn:microsoft.com/office/officeart/2005/8/layout/orgChart1"/>
    <dgm:cxn modelId="{90CE0D13-9E6C-4723-9C47-20EEFC74CCA5}" type="presParOf" srcId="{F0866ACF-D54D-4815-B20B-434DF7753688}" destId="{9E01B37C-18EE-4EAF-8742-C1F32A7C23C9}" srcOrd="0" destOrd="0" presId="urn:microsoft.com/office/officeart/2005/8/layout/orgChart1"/>
    <dgm:cxn modelId="{2F98FE57-6E94-486B-8D12-9AA83C72FB06}" type="presParOf" srcId="{9E01B37C-18EE-4EAF-8742-C1F32A7C23C9}" destId="{934E48D5-8C2D-4333-B445-D2EC4D6544B0}" srcOrd="0" destOrd="0" presId="urn:microsoft.com/office/officeart/2005/8/layout/orgChart1"/>
    <dgm:cxn modelId="{95F8AF9E-A057-4E68-8E95-0221B0E28E3F}" type="presParOf" srcId="{9E01B37C-18EE-4EAF-8742-C1F32A7C23C9}" destId="{024CE97B-10E9-4BD2-81FC-01B9CB408819}" srcOrd="1" destOrd="0" presId="urn:microsoft.com/office/officeart/2005/8/layout/orgChart1"/>
    <dgm:cxn modelId="{270354B6-9C57-4847-AE2E-3471ADE2C0BC}" type="presParOf" srcId="{F0866ACF-D54D-4815-B20B-434DF7753688}" destId="{29C805A8-589E-474F-9295-FA801B35162D}" srcOrd="1" destOrd="0" presId="urn:microsoft.com/office/officeart/2005/8/layout/orgChart1"/>
    <dgm:cxn modelId="{B33827B2-2464-4292-AFEF-17940B72E773}" type="presParOf" srcId="{29C805A8-589E-474F-9295-FA801B35162D}" destId="{A271792A-6A4E-4917-9C2F-CA567F486830}" srcOrd="0" destOrd="0" presId="urn:microsoft.com/office/officeart/2005/8/layout/orgChart1"/>
    <dgm:cxn modelId="{6B7D6D39-5F79-4B8C-B5F3-2202F3F47E8B}" type="presParOf" srcId="{29C805A8-589E-474F-9295-FA801B35162D}" destId="{6C44673D-271D-4523-889E-45081A8DB41D}" srcOrd="1" destOrd="0" presId="urn:microsoft.com/office/officeart/2005/8/layout/orgChart1"/>
    <dgm:cxn modelId="{D1D9305F-7D53-42FD-9EF3-B1E67A9A4FF4}" type="presParOf" srcId="{6C44673D-271D-4523-889E-45081A8DB41D}" destId="{B5B1BADE-26E3-4E95-A5CA-88E012C62F35}" srcOrd="0" destOrd="0" presId="urn:microsoft.com/office/officeart/2005/8/layout/orgChart1"/>
    <dgm:cxn modelId="{A1B7E706-87D3-45D6-A1C4-82805B3EAA31}" type="presParOf" srcId="{B5B1BADE-26E3-4E95-A5CA-88E012C62F35}" destId="{0870FC81-E0FF-44FB-81A0-783F68BA4D59}" srcOrd="0" destOrd="0" presId="urn:microsoft.com/office/officeart/2005/8/layout/orgChart1"/>
    <dgm:cxn modelId="{D5CA3F8A-3A7A-471A-BE8A-F97EE0310BE3}" type="presParOf" srcId="{B5B1BADE-26E3-4E95-A5CA-88E012C62F35}" destId="{C7C39CAC-A461-4E73-827F-FA2B050AB97E}" srcOrd="1" destOrd="0" presId="urn:microsoft.com/office/officeart/2005/8/layout/orgChart1"/>
    <dgm:cxn modelId="{D142DB59-5A58-4D56-A9AB-399FD133FA03}" type="presParOf" srcId="{6C44673D-271D-4523-889E-45081A8DB41D}" destId="{6F754EC9-745F-48A7-B964-572B18F1FB2A}" srcOrd="1" destOrd="0" presId="urn:microsoft.com/office/officeart/2005/8/layout/orgChart1"/>
    <dgm:cxn modelId="{556B96F1-2B47-43D5-BA37-310CEA1B099D}" type="presParOf" srcId="{6C44673D-271D-4523-889E-45081A8DB41D}" destId="{6C29E322-7B7E-4952-AD53-BDC836D07735}" srcOrd="2" destOrd="0" presId="urn:microsoft.com/office/officeart/2005/8/layout/orgChart1"/>
    <dgm:cxn modelId="{9E7B2E23-3171-4856-A555-5062A21730C2}" type="presParOf" srcId="{F0866ACF-D54D-4815-B20B-434DF7753688}" destId="{24EA001E-BE24-4013-B860-9A4C8C02CB26}" srcOrd="2" destOrd="0" presId="urn:microsoft.com/office/officeart/2005/8/layout/orgChart1"/>
    <dgm:cxn modelId="{F02753D5-9A84-4B9B-BD8F-C22B508CF29C}" type="presParOf" srcId="{261A62B0-7138-4209-B32F-F84CFA28B115}" destId="{AF3FDAF8-EFD6-486F-91AD-6484B8C3CF5E}" srcOrd="6" destOrd="0" presId="urn:microsoft.com/office/officeart/2005/8/layout/orgChart1"/>
    <dgm:cxn modelId="{9131EE3B-A58B-46C9-98E3-1AEDA38FF048}" type="presParOf" srcId="{261A62B0-7138-4209-B32F-F84CFA28B115}" destId="{30662BE4-A16D-4AB3-968A-7DC11FD44C8D}" srcOrd="7" destOrd="0" presId="urn:microsoft.com/office/officeart/2005/8/layout/orgChart1"/>
    <dgm:cxn modelId="{1247BF17-81FD-4C9A-B145-FF1E9DAB313F}" type="presParOf" srcId="{30662BE4-A16D-4AB3-968A-7DC11FD44C8D}" destId="{888F3417-3257-488B-BBB0-D7C326601CE4}" srcOrd="0" destOrd="0" presId="urn:microsoft.com/office/officeart/2005/8/layout/orgChart1"/>
    <dgm:cxn modelId="{8DFDE450-E0EB-4E8D-B14D-37D7727C7FB2}" type="presParOf" srcId="{888F3417-3257-488B-BBB0-D7C326601CE4}" destId="{9ECB4423-1C98-4186-BB5D-B0DC2751C50C}" srcOrd="0" destOrd="0" presId="urn:microsoft.com/office/officeart/2005/8/layout/orgChart1"/>
    <dgm:cxn modelId="{2BC288D7-1384-466B-A01B-AEC97C91343A}" type="presParOf" srcId="{888F3417-3257-488B-BBB0-D7C326601CE4}" destId="{3FBD3511-02FE-446E-ACB3-74348407D254}" srcOrd="1" destOrd="0" presId="urn:microsoft.com/office/officeart/2005/8/layout/orgChart1"/>
    <dgm:cxn modelId="{3897EB65-6426-4CB1-8271-38D47EDB59F6}" type="presParOf" srcId="{30662BE4-A16D-4AB3-968A-7DC11FD44C8D}" destId="{94436A40-829C-4C3E-96BA-F9CA378B155C}" srcOrd="1" destOrd="0" presId="urn:microsoft.com/office/officeart/2005/8/layout/orgChart1"/>
    <dgm:cxn modelId="{55968B23-227A-4334-B4F9-E02BC038B69E}" type="presParOf" srcId="{94436A40-829C-4C3E-96BA-F9CA378B155C}" destId="{825A0A6D-A964-471C-AF17-4B1B1A20603A}" srcOrd="0" destOrd="0" presId="urn:microsoft.com/office/officeart/2005/8/layout/orgChart1"/>
    <dgm:cxn modelId="{864D99EC-1084-4524-8FC7-AE34A663DC6F}" type="presParOf" srcId="{94436A40-829C-4C3E-96BA-F9CA378B155C}" destId="{3B35440C-C668-44A0-9B11-8660FCAD5F11}" srcOrd="1" destOrd="0" presId="urn:microsoft.com/office/officeart/2005/8/layout/orgChart1"/>
    <dgm:cxn modelId="{D8A9AB1E-244A-401D-B76D-2A2048651C01}" type="presParOf" srcId="{3B35440C-C668-44A0-9B11-8660FCAD5F11}" destId="{6A3BD8F7-747B-4857-9359-5D1C3FBEB71C}" srcOrd="0" destOrd="0" presId="urn:microsoft.com/office/officeart/2005/8/layout/orgChart1"/>
    <dgm:cxn modelId="{49444FDF-D2A3-4220-ABC2-A6478A74068D}" type="presParOf" srcId="{6A3BD8F7-747B-4857-9359-5D1C3FBEB71C}" destId="{1EF5F702-F603-4DEC-A030-24562D3C322D}" srcOrd="0" destOrd="0" presId="urn:microsoft.com/office/officeart/2005/8/layout/orgChart1"/>
    <dgm:cxn modelId="{2FE5D302-0167-49DC-AB20-E03913940E8E}" type="presParOf" srcId="{6A3BD8F7-747B-4857-9359-5D1C3FBEB71C}" destId="{ADBDD218-248B-4450-8A91-C7FC2E5503A3}" srcOrd="1" destOrd="0" presId="urn:microsoft.com/office/officeart/2005/8/layout/orgChart1"/>
    <dgm:cxn modelId="{A21C1EE8-463E-4457-9C30-D82FAEE7FCB1}" type="presParOf" srcId="{3B35440C-C668-44A0-9B11-8660FCAD5F11}" destId="{7CECB4D4-93B0-45A3-BC06-6382B4862D60}" srcOrd="1" destOrd="0" presId="urn:microsoft.com/office/officeart/2005/8/layout/orgChart1"/>
    <dgm:cxn modelId="{C533431E-6040-43AA-A97F-CCCDC64D8F5B}" type="presParOf" srcId="{3B35440C-C668-44A0-9B11-8660FCAD5F11}" destId="{2B54CBD6-9091-49FD-8F50-AD713B72EDA7}" srcOrd="2" destOrd="0" presId="urn:microsoft.com/office/officeart/2005/8/layout/orgChart1"/>
    <dgm:cxn modelId="{2F286133-B7BB-4CEC-A709-54618152E256}" type="presParOf" srcId="{30662BE4-A16D-4AB3-968A-7DC11FD44C8D}" destId="{B402AC69-8D27-4DCF-8B18-8A0D307C859F}" srcOrd="2" destOrd="0" presId="urn:microsoft.com/office/officeart/2005/8/layout/orgChart1"/>
    <dgm:cxn modelId="{3E201D13-FEBA-40DD-8C9B-166B73501725}" type="presParOf" srcId="{08B0D8C2-5F21-41D4-AA0A-B7F31AE057A3}" destId="{3D12B2CE-DE7D-46C2-9E35-9D51EBDD08F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5A0A6D-A964-471C-AF17-4B1B1A20603A}">
      <dsp:nvSpPr>
        <dsp:cNvPr id="0" name=""/>
        <dsp:cNvSpPr/>
      </dsp:nvSpPr>
      <dsp:spPr>
        <a:xfrm>
          <a:off x="6638079" y="2456416"/>
          <a:ext cx="266823" cy="818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8257"/>
              </a:lnTo>
              <a:lnTo>
                <a:pt x="266823" y="8182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3FDAF8-EFD6-486F-91AD-6484B8C3CF5E}">
      <dsp:nvSpPr>
        <dsp:cNvPr id="0" name=""/>
        <dsp:cNvSpPr/>
      </dsp:nvSpPr>
      <dsp:spPr>
        <a:xfrm>
          <a:off x="4121047" y="1193453"/>
          <a:ext cx="3228561" cy="373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776"/>
              </a:lnTo>
              <a:lnTo>
                <a:pt x="3228561" y="186776"/>
              </a:lnTo>
              <a:lnTo>
                <a:pt x="3228561" y="3735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71792A-6A4E-4917-9C2F-CA567F486830}">
      <dsp:nvSpPr>
        <dsp:cNvPr id="0" name=""/>
        <dsp:cNvSpPr/>
      </dsp:nvSpPr>
      <dsp:spPr>
        <a:xfrm>
          <a:off x="4485705" y="2456416"/>
          <a:ext cx="266823" cy="818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8257"/>
              </a:lnTo>
              <a:lnTo>
                <a:pt x="266823" y="8182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07B64-1EE9-4294-B50A-577C9338F870}">
      <dsp:nvSpPr>
        <dsp:cNvPr id="0" name=""/>
        <dsp:cNvSpPr/>
      </dsp:nvSpPr>
      <dsp:spPr>
        <a:xfrm>
          <a:off x="4121047" y="1193453"/>
          <a:ext cx="1076187" cy="3735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776"/>
              </a:lnTo>
              <a:lnTo>
                <a:pt x="1076187" y="186776"/>
              </a:lnTo>
              <a:lnTo>
                <a:pt x="1076187" y="3735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1CA03D-6B99-4661-8A94-CB9B2EEE581E}">
      <dsp:nvSpPr>
        <dsp:cNvPr id="0" name=""/>
        <dsp:cNvSpPr/>
      </dsp:nvSpPr>
      <dsp:spPr>
        <a:xfrm>
          <a:off x="2333331" y="2456416"/>
          <a:ext cx="266823" cy="818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8257"/>
              </a:lnTo>
              <a:lnTo>
                <a:pt x="266823" y="8182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EA437-5729-41D5-926B-8846C0B7198F}">
      <dsp:nvSpPr>
        <dsp:cNvPr id="0" name=""/>
        <dsp:cNvSpPr/>
      </dsp:nvSpPr>
      <dsp:spPr>
        <a:xfrm>
          <a:off x="3044860" y="1193453"/>
          <a:ext cx="1076187" cy="373552"/>
        </a:xfrm>
        <a:custGeom>
          <a:avLst/>
          <a:gdLst/>
          <a:ahLst/>
          <a:cxnLst/>
          <a:rect l="0" t="0" r="0" b="0"/>
          <a:pathLst>
            <a:path>
              <a:moveTo>
                <a:pt x="1076187" y="0"/>
              </a:moveTo>
              <a:lnTo>
                <a:pt x="1076187" y="186776"/>
              </a:lnTo>
              <a:lnTo>
                <a:pt x="0" y="186776"/>
              </a:lnTo>
              <a:lnTo>
                <a:pt x="0" y="3735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8E5697-AC06-4808-B126-65B485AF49E4}">
      <dsp:nvSpPr>
        <dsp:cNvPr id="0" name=""/>
        <dsp:cNvSpPr/>
      </dsp:nvSpPr>
      <dsp:spPr>
        <a:xfrm>
          <a:off x="180957" y="2456416"/>
          <a:ext cx="266823" cy="8182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8257"/>
              </a:lnTo>
              <a:lnTo>
                <a:pt x="266823" y="81825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7EAB73-352A-46A6-8348-4A56F9E0C00E}">
      <dsp:nvSpPr>
        <dsp:cNvPr id="0" name=""/>
        <dsp:cNvSpPr/>
      </dsp:nvSpPr>
      <dsp:spPr>
        <a:xfrm>
          <a:off x="892485" y="1193453"/>
          <a:ext cx="3228561" cy="373552"/>
        </a:xfrm>
        <a:custGeom>
          <a:avLst/>
          <a:gdLst/>
          <a:ahLst/>
          <a:cxnLst/>
          <a:rect l="0" t="0" r="0" b="0"/>
          <a:pathLst>
            <a:path>
              <a:moveTo>
                <a:pt x="3228561" y="0"/>
              </a:moveTo>
              <a:lnTo>
                <a:pt x="3228561" y="186776"/>
              </a:lnTo>
              <a:lnTo>
                <a:pt x="0" y="186776"/>
              </a:lnTo>
              <a:lnTo>
                <a:pt x="0" y="3735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CAAAE1-344D-418A-9FE4-FCDF155652E6}">
      <dsp:nvSpPr>
        <dsp:cNvPr id="0" name=""/>
        <dsp:cNvSpPr/>
      </dsp:nvSpPr>
      <dsp:spPr>
        <a:xfrm>
          <a:off x="3231636" y="304042"/>
          <a:ext cx="1778821" cy="889410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EDSP</a:t>
          </a:r>
        </a:p>
      </dsp:txBody>
      <dsp:txXfrm>
        <a:off x="3231636" y="304042"/>
        <a:ext cx="1778821" cy="889410"/>
      </dsp:txXfrm>
    </dsp:sp>
    <dsp:sp modelId="{CD32D6FF-3F26-4A19-A824-C73D9EB2621B}">
      <dsp:nvSpPr>
        <dsp:cNvPr id="0" name=""/>
        <dsp:cNvSpPr/>
      </dsp:nvSpPr>
      <dsp:spPr>
        <a:xfrm>
          <a:off x="3075" y="1567006"/>
          <a:ext cx="1778821" cy="889410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EDSD</a:t>
          </a:r>
        </a:p>
      </dsp:txBody>
      <dsp:txXfrm>
        <a:off x="3075" y="1567006"/>
        <a:ext cx="1778821" cy="889410"/>
      </dsp:txXfrm>
    </dsp:sp>
    <dsp:sp modelId="{9367A448-211D-4ECC-964F-B141973ED43C}">
      <dsp:nvSpPr>
        <dsp:cNvPr id="0" name=""/>
        <dsp:cNvSpPr/>
      </dsp:nvSpPr>
      <dsp:spPr>
        <a:xfrm>
          <a:off x="447780" y="2829969"/>
          <a:ext cx="1778821" cy="8894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EDRC</a:t>
          </a:r>
        </a:p>
      </dsp:txBody>
      <dsp:txXfrm>
        <a:off x="447780" y="2829969"/>
        <a:ext cx="1778821" cy="889410"/>
      </dsp:txXfrm>
    </dsp:sp>
    <dsp:sp modelId="{EEE9F3B9-08A0-42FC-B15E-56A14584DEC0}">
      <dsp:nvSpPr>
        <dsp:cNvPr id="0" name=""/>
        <dsp:cNvSpPr/>
      </dsp:nvSpPr>
      <dsp:spPr>
        <a:xfrm>
          <a:off x="2155449" y="1567006"/>
          <a:ext cx="1778821" cy="889410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EDSD</a:t>
          </a:r>
        </a:p>
      </dsp:txBody>
      <dsp:txXfrm>
        <a:off x="2155449" y="1567006"/>
        <a:ext cx="1778821" cy="889410"/>
      </dsp:txXfrm>
    </dsp:sp>
    <dsp:sp modelId="{B1659675-0B47-471E-BEB0-A628B6F5AA5E}">
      <dsp:nvSpPr>
        <dsp:cNvPr id="0" name=""/>
        <dsp:cNvSpPr/>
      </dsp:nvSpPr>
      <dsp:spPr>
        <a:xfrm>
          <a:off x="2600154" y="2829969"/>
          <a:ext cx="1778821" cy="8894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EDRC</a:t>
          </a:r>
        </a:p>
      </dsp:txBody>
      <dsp:txXfrm>
        <a:off x="2600154" y="2829969"/>
        <a:ext cx="1778821" cy="889410"/>
      </dsp:txXfrm>
    </dsp:sp>
    <dsp:sp modelId="{934E48D5-8C2D-4333-B445-D2EC4D6544B0}">
      <dsp:nvSpPr>
        <dsp:cNvPr id="0" name=""/>
        <dsp:cNvSpPr/>
      </dsp:nvSpPr>
      <dsp:spPr>
        <a:xfrm>
          <a:off x="4307823" y="1567006"/>
          <a:ext cx="1778821" cy="889410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EDSD</a:t>
          </a:r>
        </a:p>
      </dsp:txBody>
      <dsp:txXfrm>
        <a:off x="4307823" y="1567006"/>
        <a:ext cx="1778821" cy="889410"/>
      </dsp:txXfrm>
    </dsp:sp>
    <dsp:sp modelId="{0870FC81-E0FF-44FB-81A0-783F68BA4D59}">
      <dsp:nvSpPr>
        <dsp:cNvPr id="0" name=""/>
        <dsp:cNvSpPr/>
      </dsp:nvSpPr>
      <dsp:spPr>
        <a:xfrm>
          <a:off x="4752528" y="2829969"/>
          <a:ext cx="1778821" cy="8894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EDRC</a:t>
          </a:r>
        </a:p>
      </dsp:txBody>
      <dsp:txXfrm>
        <a:off x="4752528" y="2829969"/>
        <a:ext cx="1778821" cy="889410"/>
      </dsp:txXfrm>
    </dsp:sp>
    <dsp:sp modelId="{9ECB4423-1C98-4186-BB5D-B0DC2751C50C}">
      <dsp:nvSpPr>
        <dsp:cNvPr id="0" name=""/>
        <dsp:cNvSpPr/>
      </dsp:nvSpPr>
      <dsp:spPr>
        <a:xfrm>
          <a:off x="6460197" y="1567006"/>
          <a:ext cx="1778821" cy="889410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EDSD</a:t>
          </a:r>
        </a:p>
      </dsp:txBody>
      <dsp:txXfrm>
        <a:off x="6460197" y="1567006"/>
        <a:ext cx="1778821" cy="889410"/>
      </dsp:txXfrm>
    </dsp:sp>
    <dsp:sp modelId="{1EF5F702-F603-4DEC-A030-24562D3C322D}">
      <dsp:nvSpPr>
        <dsp:cNvPr id="0" name=""/>
        <dsp:cNvSpPr/>
      </dsp:nvSpPr>
      <dsp:spPr>
        <a:xfrm>
          <a:off x="6904903" y="2829969"/>
          <a:ext cx="1778821" cy="8894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EDRC</a:t>
          </a:r>
        </a:p>
      </dsp:txBody>
      <dsp:txXfrm>
        <a:off x="6904903" y="2829969"/>
        <a:ext cx="1778821" cy="889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9E88F1-78F7-41A2-8428-8520CD2ADF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89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AD150A1-73F6-41DC-803D-9EBFA49792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260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nifc/52591811824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nifc/43051776411/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lickr.com/photos/nifc/42333293054/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nifc/51484398309/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nifc/52591815064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SzPts val="1200"/>
              <a:buFont typeface="Wingdings" panose="05000000000000000000" pitchFamily="2" charset="2"/>
              <a:buChar char=""/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178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it clear that the expanded dispatch should shop their neighboring dispatch centers prior to placing orders to the GACC.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150A1-73F6-41DC-803D-9EBFA497929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04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373737"/>
                </a:solidFill>
              </a:rPr>
              <a:t>Establish and maintain communication with frequent contacts.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Familiarize yourself with daily logs/shift briefs.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Establish communication and working relationships with frequent contacts: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Other dispatch centers, including the GACC and NICC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Functional area (Overhead, Crews, Equipment, and Supplies)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BUYT members (when a BUYT is assigned)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rgbClr val="373737"/>
                </a:solidFill>
                <a:latin typeface="Times New Roman" pitchFamily="18" charset="0"/>
                <a:ea typeface="+mn-ea"/>
                <a:cs typeface="+mn-cs"/>
              </a:rPr>
              <a:t>Participate in and/or conduct briefings and/or After Action Reviews (AARs).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rgbClr val="373737"/>
                </a:solidFill>
                <a:latin typeface="Times New Roman" pitchFamily="18" charset="0"/>
                <a:ea typeface="+mn-ea"/>
                <a:cs typeface="+mn-cs"/>
              </a:rPr>
              <a:t>Refer to the IRPG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rgbClr val="373737"/>
                </a:solidFill>
                <a:latin typeface="Times New Roman" pitchFamily="18" charset="0"/>
                <a:ea typeface="+mn-ea"/>
                <a:cs typeface="+mn-cs"/>
              </a:rPr>
              <a:t>Identify successes and opportunities to improve.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rgbClr val="373737"/>
                </a:solidFill>
                <a:latin typeface="Times New Roman" pitchFamily="18" charset="0"/>
                <a:ea typeface="+mn-ea"/>
                <a:cs typeface="+mn-cs"/>
              </a:rPr>
              <a:t>Ensure clear dialogue and open communication: </a:t>
            </a:r>
          </a:p>
          <a:p>
            <a:pPr marL="6286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rgbClr val="373737"/>
                </a:solidFill>
                <a:latin typeface="Times New Roman" pitchFamily="18" charset="0"/>
                <a:ea typeface="+mn-ea"/>
                <a:cs typeface="+mn-cs"/>
              </a:rPr>
              <a:t>Engage in active listening. </a:t>
            </a:r>
          </a:p>
          <a:p>
            <a:pPr marL="6286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rgbClr val="373737"/>
                </a:solidFill>
                <a:latin typeface="Times New Roman" pitchFamily="18" charset="0"/>
                <a:ea typeface="+mn-ea"/>
                <a:cs typeface="+mn-cs"/>
              </a:rPr>
              <a:t>Facilitate an open discussion.</a:t>
            </a:r>
          </a:p>
          <a:p>
            <a:pPr marL="6286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rgbClr val="373737"/>
                </a:solidFill>
                <a:latin typeface="Times New Roman" pitchFamily="18" charset="0"/>
                <a:ea typeface="+mn-ea"/>
                <a:cs typeface="+mn-cs"/>
              </a:rPr>
              <a:t>Allow all voices to be heard. </a:t>
            </a:r>
          </a:p>
          <a:p>
            <a:pPr marL="628650" marR="0" lvl="1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rgbClr val="373737"/>
                </a:solidFill>
                <a:latin typeface="Times New Roman" pitchFamily="18" charset="0"/>
                <a:ea typeface="+mn-ea"/>
                <a:cs typeface="+mn-cs"/>
              </a:rPr>
              <a:t>Provide and receive constructive feedback.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rgbClr val="373737"/>
                </a:solidFill>
                <a:latin typeface="Times New Roman" pitchFamily="18" charset="0"/>
                <a:ea typeface="+mn-ea"/>
                <a:cs typeface="+mn-cs"/>
              </a:rPr>
              <a:t>Provide context and perception based on your individual experience/perspective. </a:t>
            </a: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rgbClr val="373737"/>
                </a:solidFill>
                <a:latin typeface="Times New Roman" pitchFamily="18" charset="0"/>
                <a:ea typeface="+mn-ea"/>
                <a:cs typeface="+mn-cs"/>
              </a:rPr>
              <a:t>Apply lessons learned in the AAR to future work.</a:t>
            </a:r>
          </a:p>
          <a:p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Billings, Montana Interagency Dispatch Center | Billings, Mo… | Flickr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150A1-73F6-41DC-803D-9EBFA497929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986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Communications Are Essential For Firefighters | </a:t>
            </a:r>
            <a:r>
              <a:rPr lang="en-US" dirty="0" err="1">
                <a:hlinkClick r:id="rId3"/>
              </a:rPr>
              <a:t>Communicatio</a:t>
            </a:r>
            <a:r>
              <a:rPr lang="en-US" dirty="0">
                <a:hlinkClick r:id="rId3"/>
              </a:rPr>
              <a:t>… | Flickr</a:t>
            </a:r>
            <a:endParaRPr lang="en-US" dirty="0"/>
          </a:p>
          <a:p>
            <a:r>
              <a:rPr lang="en-US" dirty="0">
                <a:hlinkClick r:id="rId4"/>
              </a:rPr>
              <a:t>Dispatchers Communicate with Firefighters | Dispatchers work… | Flickr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150A1-73F6-41DC-803D-9EBFA497929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244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Caldor Fire | The Tahoe </a:t>
            </a:r>
            <a:r>
              <a:rPr lang="en-US" dirty="0" err="1">
                <a:hlinkClick r:id="rId3"/>
              </a:rPr>
              <a:t>Helitack</a:t>
            </a:r>
            <a:r>
              <a:rPr lang="en-US" dirty="0">
                <a:hlinkClick r:id="rId3"/>
              </a:rPr>
              <a:t> Crew provides support to </a:t>
            </a:r>
            <a:r>
              <a:rPr lang="en-US" dirty="0" err="1">
                <a:hlinkClick r:id="rId3"/>
              </a:rPr>
              <a:t>th</a:t>
            </a:r>
            <a:r>
              <a:rPr lang="en-US" dirty="0">
                <a:hlinkClick r:id="rId3"/>
              </a:rPr>
              <a:t>… | Flickr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150A1-73F6-41DC-803D-9EBFA497929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55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150A1-73F6-41DC-803D-9EBFA497929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9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SzPts val="1200"/>
              <a:buFont typeface="Wingdings" panose="05000000000000000000" pitchFamily="2" charset="2"/>
              <a:buChar char=""/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91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04800" y="669925"/>
            <a:ext cx="2476500" cy="18573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SzPts val="1200"/>
              <a:buFont typeface="Wingdings" panose="05000000000000000000" pitchFamily="2" charset="2"/>
              <a:buChar char=""/>
            </a:pPr>
            <a:endParaRPr lang="en-US" sz="11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F3E047-8B01-4D0A-8D9A-8D93D4534B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87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150A1-73F6-41DC-803D-9EBFA497929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90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150A1-73F6-41DC-803D-9EBFA497929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59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Ensure individual readiness.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Build a kit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PTB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Red Card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Office supplies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Documentation forms—Anything agency specific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Laptop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Credit card—it’s best to be self sufficient, but if this is not an option, talk to the host unit to see if they can accommodate you.</a:t>
            </a:r>
          </a:p>
          <a:p>
            <a:pPr marL="171450" lvl="1" indent="-171450" algn="l" rtl="0" fontAlgn="base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Prepare for absence from home/family. Refer to A Preparedness Guide for Wildland Firefighters and Their Families, PMS 600. </a:t>
            </a:r>
          </a:p>
          <a:p>
            <a:pPr marL="171450" lvl="1" indent="-171450" algn="l" rtl="0" fontAlgn="base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Ensure current access to home dispatch, FireNet, IROC, </a:t>
            </a:r>
            <a:r>
              <a:rPr lang="en-US" sz="1200" kern="1200" dirty="0" err="1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WildCAD</a:t>
            </a:r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-E, and email (FireNet). </a:t>
            </a:r>
          </a:p>
          <a:p>
            <a:pPr marL="0" lvl="1" indent="0" algn="l" rtl="0" fontAlgn="base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marL="0" lvl="1" indent="0" algn="l" rtl="0" fontAlgn="base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12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Gather Critical info</a:t>
            </a:r>
          </a:p>
          <a:p>
            <a:pPr marL="171450" lvl="1" indent="-171450" algn="l" rtl="0" fontAlgn="base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Acquire resource order. </a:t>
            </a:r>
          </a:p>
          <a:p>
            <a:pPr marL="171450" lvl="1" indent="-171450" algn="l" rtl="0" fontAlgn="base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Obtain travel itinerary. </a:t>
            </a:r>
          </a:p>
          <a:p>
            <a:pPr marL="628650" lvl="2" indent="-171450" algn="l" rtl="0" fontAlgn="base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Mode of Travel</a:t>
            </a:r>
          </a:p>
          <a:p>
            <a:pPr marL="628650" lvl="2" indent="-171450" algn="l" rtl="0" fontAlgn="base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ETD/ETA/RON</a:t>
            </a:r>
          </a:p>
          <a:p>
            <a:pPr marL="171450" lvl="1" indent="-171450" algn="l" rtl="0" fontAlgn="base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Gather situational awareness. </a:t>
            </a:r>
          </a:p>
          <a:p>
            <a:pPr marL="628650" lvl="2" indent="-171450" algn="l" rtl="0" fontAlgn="base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Get the Incident Action Plan (IAP), if available.</a:t>
            </a:r>
          </a:p>
          <a:p>
            <a:pPr marL="628650" lvl="2" indent="-171450" algn="l" rtl="0" fontAlgn="base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Gather weather information. </a:t>
            </a:r>
          </a:p>
          <a:p>
            <a:pPr marL="0" lvl="1" indent="0" algn="l" rtl="0" fontAlgn="base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1200" kern="1200" dirty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pPr marL="0" lvl="1" indent="0" algn="l" rtl="0" fontAlgn="base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1200" b="1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Travel to &amp; check into assignment</a:t>
            </a:r>
          </a:p>
          <a:p>
            <a:pPr marL="171450" lvl="1" indent="-171450" algn="l" rtl="0" fontAlgn="base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Follow agency-specific air and ground travel guidelines.</a:t>
            </a:r>
          </a:p>
          <a:p>
            <a:pPr marL="628650" lvl="2" indent="-171450" algn="l" rtl="0" fontAlgn="base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Air travel considerations </a:t>
            </a:r>
          </a:p>
          <a:p>
            <a:pPr marL="628650" lvl="2" indent="-171450" algn="l" rtl="0" fontAlgn="base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Ground travel considerations</a:t>
            </a:r>
          </a:p>
          <a:p>
            <a:pPr marL="1085850" lvl="3" indent="-171450" algn="l" rtl="0" fontAlgn="base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Follow agency policy for driver duty day limitations</a:t>
            </a:r>
          </a:p>
          <a:p>
            <a:pPr marL="1085850" lvl="3" indent="-171450" algn="l" rtl="0" fontAlgn="base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Ensure NERV/POV/AOV approved</a:t>
            </a:r>
          </a:p>
          <a:p>
            <a:pPr marL="171450" lvl="1" indent="-171450" algn="l" rtl="0" fontAlgn="base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Model professionalism for both internal and external customers.</a:t>
            </a:r>
          </a:p>
          <a:p>
            <a:pPr marL="628650" lvl="2" indent="-171450" algn="l" rtl="0" fontAlgn="base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Wear appropriate attire—some centers may have dress codes</a:t>
            </a:r>
          </a:p>
          <a:p>
            <a:pPr marL="628650" lvl="2" indent="-171450" algn="l" rtl="0" fontAlgn="base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1200" b="0" kern="1200" dirty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Consistently demonstrate positive attitude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150A1-73F6-41DC-803D-9EBFA497929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81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Redmond, Oregon Dispatch Center | Redmond, Oregon Two </a:t>
            </a:r>
            <a:r>
              <a:rPr lang="en-US" dirty="0" err="1">
                <a:hlinkClick r:id="rId3"/>
              </a:rPr>
              <a:t>dispat</a:t>
            </a:r>
            <a:r>
              <a:rPr lang="en-US" dirty="0">
                <a:hlinkClick r:id="rId3"/>
              </a:rPr>
              <a:t>… | Flickr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150A1-73F6-41DC-803D-9EBFA497929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606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2025 Photo National Dispatch Academy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D150A1-73F6-41DC-803D-9EBFA497929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12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moke over a mountain with trees. 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40" b="9934"/>
          <a:stretch/>
        </p:blipFill>
        <p:spPr>
          <a:xfrm>
            <a:off x="0" y="-408470"/>
            <a:ext cx="9144000" cy="700135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pic>
      <p:sp>
        <p:nvSpPr>
          <p:cNvPr id="5" name="Rectangle 4"/>
          <p:cNvSpPr/>
          <p:nvPr userDrawn="1"/>
        </p:nvSpPr>
        <p:spPr>
          <a:xfrm>
            <a:off x="0" y="4495800"/>
            <a:ext cx="9144000" cy="1752600"/>
          </a:xfrm>
          <a:prstGeom prst="rect">
            <a:avLst/>
          </a:prstGeom>
          <a:solidFill>
            <a:schemeClr val="accent3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905000" y="4495800"/>
            <a:ext cx="7086600" cy="1752600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000" baseline="0">
                <a:solidFill>
                  <a:schemeClr val="bg1"/>
                </a:solidFill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/>
              <a:t>Course Name Unit # –</a:t>
            </a:r>
            <a:br>
              <a:rPr lang="en-US"/>
            </a:br>
            <a:r>
              <a:rPr lang="en-US"/>
              <a:t>Unit Name</a:t>
            </a:r>
            <a:endParaRPr lang="en-US" altLang="en-US" sz="4000">
              <a:solidFill>
                <a:schemeClr val="bg1"/>
              </a:solidFill>
            </a:endParaRPr>
          </a:p>
        </p:txBody>
      </p:sp>
      <p:pic>
        <p:nvPicPr>
          <p:cNvPr id="6" name="Picture 5" descr="NWCG Logo">
            <a:extLst>
              <a:ext uri="{FF2B5EF4-FFF2-40B4-BE49-F238E27FC236}">
                <a16:creationId xmlns:a16="http://schemas.microsoft.com/office/drawing/2014/main" id="{87E4CE6E-5511-4A14-BE1C-5157149468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56" y="4681325"/>
            <a:ext cx="174061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00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6200" y="1179576"/>
            <a:ext cx="5486400" cy="1691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76200" y="3032586"/>
            <a:ext cx="5486400" cy="1691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76200" y="4876800"/>
            <a:ext cx="5486400" cy="1691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791200" y="1179576"/>
            <a:ext cx="3200400" cy="1691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5791200" y="3032760"/>
            <a:ext cx="3200400" cy="1691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5791200" y="4876800"/>
            <a:ext cx="3200400" cy="16916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987F88A-978E-A453-BE88-E39D09CBE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372039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76200" y="1179576"/>
            <a:ext cx="2926080" cy="53766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3086100" y="1179576"/>
            <a:ext cx="2926080" cy="53766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6096000" y="1179576"/>
            <a:ext cx="2926080" cy="53766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7373A08-9688-D81F-5986-FA856021A6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5428205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486400" y="1179577"/>
            <a:ext cx="3505200" cy="53736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79577"/>
            <a:ext cx="5257800" cy="5373624"/>
          </a:xfrm>
          <a:prstGeom prst="rect">
            <a:avLst/>
          </a:prstGeo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38F0E69-826D-AEAB-1C97-C78AB02900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116689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486400" y="1179576"/>
            <a:ext cx="3516312" cy="25603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5486400" y="3992881"/>
            <a:ext cx="3516312" cy="25603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79577"/>
            <a:ext cx="5246688" cy="5373624"/>
          </a:xfrm>
          <a:prstGeom prst="rect">
            <a:avLst/>
          </a:prstGeo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BA713F0-155F-CD4E-A0B9-0E3AFE7D5E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3978342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79576"/>
            <a:ext cx="4343400" cy="5373624"/>
          </a:xfrm>
          <a:prstGeom prst="rect">
            <a:avLst/>
          </a:prstGeo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8"/>
          <p:cNvSpPr>
            <a:spLocks noGrp="1"/>
          </p:cNvSpPr>
          <p:nvPr>
            <p:ph sz="quarter" idx="13"/>
          </p:nvPr>
        </p:nvSpPr>
        <p:spPr>
          <a:xfrm>
            <a:off x="4648200" y="1179576"/>
            <a:ext cx="4343400" cy="5373624"/>
          </a:xfrm>
          <a:prstGeom prst="rect">
            <a:avLst/>
          </a:prstGeo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64F3CE9-64C0-EB88-2558-8AB375F354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330928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9EDF338-1169-90C3-1000-A6676B06BFD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8600" y="1179576"/>
            <a:ext cx="8686800" cy="537667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51A87C9-E0A5-4FF3-C2C0-EF6F5F5387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301439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79576"/>
            <a:ext cx="8686800" cy="1643641"/>
          </a:xfrm>
          <a:prstGeom prst="rect">
            <a:avLst/>
          </a:prstGeo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CA1425E-D84C-987F-4EC6-5FD48E2856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825496"/>
            <a:ext cx="9144000" cy="380390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948B8A-EAC0-B27D-347A-AE7871A5B1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539209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hot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228600" y="1179577"/>
            <a:ext cx="8686800" cy="72542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/>
            </a:lvl1pPr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CA1425E-D84C-987F-4EC6-5FD48E2856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905001"/>
            <a:ext cx="9144000" cy="4724399"/>
          </a:xfrm>
        </p:spPr>
        <p:txBody>
          <a:bodyPr/>
          <a:lstStyle/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948B8A-EAC0-B27D-347A-AE7871A5B1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9683496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hot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8"/>
          <p:cNvSpPr>
            <a:spLocks noGrp="1"/>
          </p:cNvSpPr>
          <p:nvPr>
            <p:ph sz="quarter" idx="12" hasCustomPrompt="1"/>
          </p:nvPr>
        </p:nvSpPr>
        <p:spPr>
          <a:xfrm>
            <a:off x="228600" y="1179577"/>
            <a:ext cx="8686800" cy="72542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b="1"/>
            </a:lvl1pPr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948B8A-EAC0-B27D-347A-AE7871A5B1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115A9DE-D9FA-488F-93B4-7EEE8663903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905001"/>
            <a:ext cx="9144000" cy="47274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3482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79577"/>
            <a:ext cx="5257800" cy="5373624"/>
          </a:xfrm>
          <a:prstGeom prst="rect">
            <a:avLst/>
          </a:prstGeo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38F0E69-826D-AEAB-1C97-C78AB02900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A543FA0-96E0-0E9B-74EF-843BF09B4B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86400" y="1179576"/>
            <a:ext cx="3502152" cy="537667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4564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81100"/>
            <a:ext cx="8686800" cy="449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tabLst>
                <a:tab pos="0" algn="l"/>
              </a:tabLst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0B005ED-D7A5-40AF-9E8B-274DA7C605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958598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486400" y="1179577"/>
            <a:ext cx="3505200" cy="53736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38F0E69-826D-AEAB-1C97-C78AB02900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C493D53-F137-2387-E9BC-6F986015AC4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8600" y="1179576"/>
            <a:ext cx="5257800" cy="537667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319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28600" y="1182560"/>
            <a:ext cx="3505200" cy="53736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38F0E69-826D-AEAB-1C97-C78AB02900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E4E251-DF67-F6C9-A979-B62331BC09A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40426" y="1182560"/>
            <a:ext cx="5257800" cy="537667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35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755136" y="1179512"/>
            <a:ext cx="5257800" cy="53736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38F0E69-826D-AEAB-1C97-C78AB02900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E4E251-DF67-F6C9-A979-B62331BC09A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8600" y="1179512"/>
            <a:ext cx="3502152" cy="537667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91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79576"/>
            <a:ext cx="4343400" cy="5373624"/>
          </a:xfrm>
          <a:prstGeom prst="rect">
            <a:avLst/>
          </a:prstGeo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64F3CE9-64C0-EB88-2558-8AB375F354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C947C7D-DA5A-4F58-40EB-1153B289D6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4765" y="1186202"/>
            <a:ext cx="4343400" cy="537667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2974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8"/>
          <p:cNvSpPr>
            <a:spLocks noGrp="1"/>
          </p:cNvSpPr>
          <p:nvPr>
            <p:ph sz="quarter" idx="12"/>
          </p:nvPr>
        </p:nvSpPr>
        <p:spPr>
          <a:xfrm>
            <a:off x="4663440" y="1179576"/>
            <a:ext cx="4343400" cy="5373624"/>
          </a:xfrm>
          <a:prstGeom prst="rect">
            <a:avLst/>
          </a:prstGeo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64F3CE9-64C0-EB88-2558-8AB375F354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C947C7D-DA5A-4F58-40EB-1153B289D6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8600" y="1179576"/>
            <a:ext cx="4343400" cy="537667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01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79577"/>
            <a:ext cx="5246688" cy="5373624"/>
          </a:xfrm>
          <a:prstGeom prst="rect">
            <a:avLst/>
          </a:prstGeo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BA713F0-155F-CD4E-A0B9-0E3AFE7D5E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0620D79-5856-100D-2240-15DEA6F9F2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75288" y="1175230"/>
            <a:ext cx="3520440" cy="256032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54CE8594-941B-9C5D-A91A-15B5AE1F4C6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69042" y="3989634"/>
            <a:ext cx="3520440" cy="25603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593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nowledge chec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0" y="1179576"/>
            <a:ext cx="9144000" cy="762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Question?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0" y="2206752"/>
            <a:ext cx="4495800" cy="43464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Answer: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4648200" y="2206752"/>
            <a:ext cx="4495800" cy="43464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Answer: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6B37E7B-E76F-68C9-9277-ACFCF863F0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5186021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nowledge chec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0" y="1179576"/>
            <a:ext cx="9144000" cy="762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Question?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 hasCustomPrompt="1"/>
          </p:nvPr>
        </p:nvSpPr>
        <p:spPr>
          <a:xfrm>
            <a:off x="0" y="2206752"/>
            <a:ext cx="4495800" cy="43464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Answer: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6B37E7B-E76F-68C9-9277-ACFCF863F0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6572B27-2C52-7930-C003-1F5829E795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8202" y="2209800"/>
            <a:ext cx="4498848" cy="4343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309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81100"/>
            <a:ext cx="8686800" cy="449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tabLst>
                <a:tab pos="0" algn="l"/>
              </a:tabLst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E9FA99A-55BD-8B72-FC8D-6422982428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102302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9EDF338-1169-90C3-1000-A6676B06BFD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8600" y="1179576"/>
            <a:ext cx="8686800" cy="537667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51A87C9-E0A5-4FF3-C2C0-EF6F5F5387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850961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r Simp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1D5816FF-9C02-762E-6B74-0041D8F0F8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8600" y="1181100"/>
            <a:ext cx="8686800" cy="53721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tabLst>
                <a:tab pos="0" algn="l"/>
              </a:tabLst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37BB4DB-A3B6-C72C-C9E2-125BBB1100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7838855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486400" y="1179577"/>
            <a:ext cx="3505200" cy="53736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38F0E69-826D-AEAB-1C97-C78AB02900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E4E251-DF67-F6C9-A979-B62331BC09A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8600" y="1179512"/>
            <a:ext cx="5257800" cy="537667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82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0" y="2823216"/>
            <a:ext cx="9144000" cy="380618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Image/Chart/Video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79576"/>
            <a:ext cx="8686800" cy="1643641"/>
          </a:xfrm>
          <a:prstGeom prst="rect">
            <a:avLst/>
          </a:prstGeo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330F473-3673-89D0-7F4F-C7600C166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5867340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0" y="2823217"/>
            <a:ext cx="4572000" cy="380618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Image/Chart/Video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79576"/>
            <a:ext cx="8686800" cy="1643641"/>
          </a:xfrm>
          <a:prstGeom prst="rect">
            <a:avLst/>
          </a:prstGeo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4572000" y="2823217"/>
            <a:ext cx="4572000" cy="380618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Image/Chart/Video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E232FDA-69A8-C228-2CC5-05EDEEB92E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2506207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8">
            <a:extLst>
              <a:ext uri="{FF2B5EF4-FFF2-40B4-BE49-F238E27FC236}">
                <a16:creationId xmlns:a16="http://schemas.microsoft.com/office/drawing/2014/main" id="{1D5816FF-9C02-762E-6B74-0041D8F0F8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8600" y="1181100"/>
            <a:ext cx="8686800" cy="53721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tabLst>
                <a:tab pos="0" algn="l"/>
              </a:tabLst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37BB4DB-A3B6-C72C-C9E2-125BBB1100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783114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noFill/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990600"/>
            <a:ext cx="8686800" cy="5486400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400"/>
            </a:lvl1pPr>
            <a:lvl2pPr>
              <a:spcBef>
                <a:spcPts val="0"/>
              </a:spcBef>
              <a:spcAft>
                <a:spcPts val="1200"/>
              </a:spcAft>
              <a:defRPr/>
            </a:lvl2pPr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4318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D86F7E-C592-3CA2-6B18-5C3B2717682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28600" y="1179576"/>
            <a:ext cx="8686800" cy="658368"/>
          </a:xfrm>
          <a:solidFill>
            <a:srgbClr val="4EA36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DB8DA97-65CD-1DA1-EF63-5CAD45A4363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28600" y="1965452"/>
            <a:ext cx="8686800" cy="658368"/>
          </a:xfrm>
          <a:solidFill>
            <a:srgbClr val="935F24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B1AFCCA-4D64-5B21-BD34-088A7547F67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28600" y="2751328"/>
            <a:ext cx="8686800" cy="658368"/>
          </a:xfrm>
          <a:solidFill>
            <a:srgbClr val="CEBEA7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441F830-1E5D-06EA-C420-33392BFC39F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28600" y="3537204"/>
            <a:ext cx="8686800" cy="658368"/>
          </a:xfrm>
          <a:solidFill>
            <a:srgbClr val="EB992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EFE272A-7617-AEA9-A84B-769BEFA81A4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25287" y="4323080"/>
            <a:ext cx="8686800" cy="658368"/>
          </a:xfrm>
          <a:solidFill>
            <a:srgbClr val="D1F0F0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D307005-8368-5812-03C0-F4A8A8141C1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25287" y="5108956"/>
            <a:ext cx="8686800" cy="658368"/>
          </a:xfrm>
          <a:solidFill>
            <a:srgbClr val="E3ECF3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2A7DEC0-E96A-45FC-0ED6-8429F4E3DA7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38539" y="5894832"/>
            <a:ext cx="8686800" cy="658368"/>
          </a:xfrm>
          <a:solidFill>
            <a:srgbClr val="CEBEA7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3E86237-720D-08D6-8AF9-EDA6352536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56135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D86F7E-C592-3CA2-6B18-5C3B2717682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28600" y="1179576"/>
            <a:ext cx="5257800" cy="658368"/>
          </a:xfrm>
          <a:solidFill>
            <a:srgbClr val="4EA361"/>
          </a:solidFill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l">
              <a:buNone/>
              <a:defRPr>
                <a:solidFill>
                  <a:schemeClr val="tx1"/>
                </a:solidFill>
              </a:defRPr>
            </a:lvl2pPr>
            <a:lvl3pPr marL="914400" indent="0" algn="l">
              <a:buNone/>
              <a:defRPr>
                <a:solidFill>
                  <a:schemeClr val="tx1"/>
                </a:solidFill>
              </a:defRPr>
            </a:lvl3pPr>
            <a:lvl4pPr marL="1371600" indent="0" algn="l">
              <a:buNone/>
              <a:defRPr>
                <a:solidFill>
                  <a:schemeClr val="tx1"/>
                </a:solidFill>
              </a:defRPr>
            </a:lvl4pPr>
            <a:lvl5pPr marL="18288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DB8DA97-65CD-1DA1-EF63-5CAD45A4363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28600" y="1965452"/>
            <a:ext cx="5257800" cy="658368"/>
          </a:xfrm>
          <a:solidFill>
            <a:srgbClr val="935F24"/>
          </a:solidFill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l">
              <a:buNone/>
              <a:defRPr>
                <a:solidFill>
                  <a:schemeClr val="tx1"/>
                </a:solidFill>
              </a:defRPr>
            </a:lvl2pPr>
            <a:lvl3pPr marL="914400" indent="0" algn="l">
              <a:buNone/>
              <a:defRPr>
                <a:solidFill>
                  <a:schemeClr val="tx1"/>
                </a:solidFill>
              </a:defRPr>
            </a:lvl3pPr>
            <a:lvl4pPr marL="1371600" indent="0" algn="l">
              <a:buNone/>
              <a:defRPr>
                <a:solidFill>
                  <a:schemeClr val="tx1"/>
                </a:solidFill>
              </a:defRPr>
            </a:lvl4pPr>
            <a:lvl5pPr marL="18288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B1AFCCA-4D64-5B21-BD34-088A7547F67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28600" y="2751328"/>
            <a:ext cx="5257800" cy="658368"/>
          </a:xfrm>
          <a:solidFill>
            <a:srgbClr val="CEBEA7"/>
          </a:solidFill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l">
              <a:buNone/>
              <a:defRPr>
                <a:solidFill>
                  <a:schemeClr val="tx1"/>
                </a:solidFill>
              </a:defRPr>
            </a:lvl2pPr>
            <a:lvl3pPr marL="914400" indent="0" algn="l">
              <a:buNone/>
              <a:defRPr>
                <a:solidFill>
                  <a:schemeClr val="tx1"/>
                </a:solidFill>
              </a:defRPr>
            </a:lvl3pPr>
            <a:lvl4pPr marL="1371600" indent="0" algn="l">
              <a:buNone/>
              <a:defRPr>
                <a:solidFill>
                  <a:schemeClr val="tx1"/>
                </a:solidFill>
              </a:defRPr>
            </a:lvl4pPr>
            <a:lvl5pPr marL="18288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441F830-1E5D-06EA-C420-33392BFC39F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28600" y="3537204"/>
            <a:ext cx="5257800" cy="658368"/>
          </a:xfrm>
          <a:solidFill>
            <a:srgbClr val="EB9922"/>
          </a:solidFill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l">
              <a:buNone/>
              <a:defRPr>
                <a:solidFill>
                  <a:schemeClr val="tx1"/>
                </a:solidFill>
              </a:defRPr>
            </a:lvl2pPr>
            <a:lvl3pPr marL="914400" indent="0" algn="l">
              <a:buNone/>
              <a:defRPr>
                <a:solidFill>
                  <a:schemeClr val="tx1"/>
                </a:solidFill>
              </a:defRPr>
            </a:lvl3pPr>
            <a:lvl4pPr marL="1371600" indent="0" algn="l">
              <a:buNone/>
              <a:defRPr>
                <a:solidFill>
                  <a:schemeClr val="tx1"/>
                </a:solidFill>
              </a:defRPr>
            </a:lvl4pPr>
            <a:lvl5pPr marL="18288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EFE272A-7617-AEA9-A84B-769BEFA81A4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25287" y="4323080"/>
            <a:ext cx="5257800" cy="658368"/>
          </a:xfrm>
          <a:solidFill>
            <a:srgbClr val="D1F0F0"/>
          </a:solidFill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l">
              <a:buNone/>
              <a:defRPr>
                <a:solidFill>
                  <a:schemeClr val="tx1"/>
                </a:solidFill>
              </a:defRPr>
            </a:lvl2pPr>
            <a:lvl3pPr marL="914400" indent="0" algn="l">
              <a:buNone/>
              <a:defRPr>
                <a:solidFill>
                  <a:schemeClr val="tx1"/>
                </a:solidFill>
              </a:defRPr>
            </a:lvl3pPr>
            <a:lvl4pPr marL="1371600" indent="0" algn="l">
              <a:buNone/>
              <a:defRPr>
                <a:solidFill>
                  <a:schemeClr val="tx1"/>
                </a:solidFill>
              </a:defRPr>
            </a:lvl4pPr>
            <a:lvl5pPr marL="18288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D307005-8368-5812-03C0-F4A8A8141C1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25287" y="5108956"/>
            <a:ext cx="5257800" cy="658368"/>
          </a:xfrm>
          <a:solidFill>
            <a:srgbClr val="E3ECF3"/>
          </a:solidFill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l">
              <a:buNone/>
              <a:defRPr>
                <a:solidFill>
                  <a:schemeClr val="tx1"/>
                </a:solidFill>
              </a:defRPr>
            </a:lvl2pPr>
            <a:lvl3pPr marL="914400" indent="0" algn="l">
              <a:buNone/>
              <a:defRPr>
                <a:solidFill>
                  <a:schemeClr val="tx1"/>
                </a:solidFill>
              </a:defRPr>
            </a:lvl3pPr>
            <a:lvl4pPr marL="1371600" indent="0" algn="l">
              <a:buNone/>
              <a:defRPr>
                <a:solidFill>
                  <a:schemeClr val="tx1"/>
                </a:solidFill>
              </a:defRPr>
            </a:lvl4pPr>
            <a:lvl5pPr marL="18288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2A7DEC0-E96A-45FC-0ED6-8429F4E3DA7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38539" y="5894832"/>
            <a:ext cx="5257800" cy="658368"/>
          </a:xfrm>
          <a:solidFill>
            <a:srgbClr val="CEBEA7"/>
          </a:solidFill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l">
              <a:buNone/>
              <a:defRPr>
                <a:solidFill>
                  <a:schemeClr val="tx1"/>
                </a:solidFill>
              </a:defRPr>
            </a:lvl2pPr>
            <a:lvl3pPr marL="914400" indent="0" algn="l">
              <a:buNone/>
              <a:defRPr>
                <a:solidFill>
                  <a:schemeClr val="tx1"/>
                </a:solidFill>
              </a:defRPr>
            </a:lvl3pPr>
            <a:lvl4pPr marL="1371600" indent="0" algn="l">
              <a:buNone/>
              <a:defRPr>
                <a:solidFill>
                  <a:schemeClr val="tx1"/>
                </a:solidFill>
              </a:defRPr>
            </a:lvl4pPr>
            <a:lvl5pPr marL="18288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3E86237-720D-08D6-8AF9-EDA6352536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AE90F1F4-8183-9AE3-45A8-0835A4A1D3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86400" y="1179576"/>
            <a:ext cx="3502152" cy="537667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18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D86F7E-C592-3CA2-6B18-5C3B2717682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28600" y="1179576"/>
            <a:ext cx="5257800" cy="658368"/>
          </a:xfrm>
          <a:solidFill>
            <a:srgbClr val="4EA361"/>
          </a:solidFill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l">
              <a:buNone/>
              <a:defRPr>
                <a:solidFill>
                  <a:schemeClr val="tx1"/>
                </a:solidFill>
              </a:defRPr>
            </a:lvl2pPr>
            <a:lvl3pPr marL="914400" indent="0" algn="l">
              <a:buNone/>
              <a:defRPr>
                <a:solidFill>
                  <a:schemeClr val="tx1"/>
                </a:solidFill>
              </a:defRPr>
            </a:lvl3pPr>
            <a:lvl4pPr marL="1371600" indent="0" algn="l">
              <a:buNone/>
              <a:defRPr>
                <a:solidFill>
                  <a:schemeClr val="tx1"/>
                </a:solidFill>
              </a:defRPr>
            </a:lvl4pPr>
            <a:lvl5pPr marL="18288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DB8DA97-65CD-1DA1-EF63-5CAD45A4363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28600" y="1965452"/>
            <a:ext cx="5257800" cy="658368"/>
          </a:xfrm>
          <a:solidFill>
            <a:srgbClr val="935F24"/>
          </a:solidFill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l">
              <a:buNone/>
              <a:defRPr>
                <a:solidFill>
                  <a:schemeClr val="tx1"/>
                </a:solidFill>
              </a:defRPr>
            </a:lvl2pPr>
            <a:lvl3pPr marL="914400" indent="0" algn="l">
              <a:buNone/>
              <a:defRPr>
                <a:solidFill>
                  <a:schemeClr val="tx1"/>
                </a:solidFill>
              </a:defRPr>
            </a:lvl3pPr>
            <a:lvl4pPr marL="1371600" indent="0" algn="l">
              <a:buNone/>
              <a:defRPr>
                <a:solidFill>
                  <a:schemeClr val="tx1"/>
                </a:solidFill>
              </a:defRPr>
            </a:lvl4pPr>
            <a:lvl5pPr marL="18288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B1AFCCA-4D64-5B21-BD34-088A7547F67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28600" y="2751328"/>
            <a:ext cx="5257800" cy="658368"/>
          </a:xfrm>
          <a:solidFill>
            <a:srgbClr val="CEBEA7"/>
          </a:solidFill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l">
              <a:buNone/>
              <a:defRPr>
                <a:solidFill>
                  <a:schemeClr val="tx1"/>
                </a:solidFill>
              </a:defRPr>
            </a:lvl2pPr>
            <a:lvl3pPr marL="914400" indent="0" algn="l">
              <a:buNone/>
              <a:defRPr>
                <a:solidFill>
                  <a:schemeClr val="tx1"/>
                </a:solidFill>
              </a:defRPr>
            </a:lvl3pPr>
            <a:lvl4pPr marL="1371600" indent="0" algn="l">
              <a:buNone/>
              <a:defRPr>
                <a:solidFill>
                  <a:schemeClr val="tx1"/>
                </a:solidFill>
              </a:defRPr>
            </a:lvl4pPr>
            <a:lvl5pPr marL="18288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441F830-1E5D-06EA-C420-33392BFC39F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28600" y="3537204"/>
            <a:ext cx="5257800" cy="658368"/>
          </a:xfrm>
          <a:solidFill>
            <a:srgbClr val="EB9922"/>
          </a:solidFill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l">
              <a:buNone/>
              <a:defRPr>
                <a:solidFill>
                  <a:schemeClr val="tx1"/>
                </a:solidFill>
              </a:defRPr>
            </a:lvl2pPr>
            <a:lvl3pPr marL="914400" indent="0" algn="l">
              <a:buNone/>
              <a:defRPr>
                <a:solidFill>
                  <a:schemeClr val="tx1"/>
                </a:solidFill>
              </a:defRPr>
            </a:lvl3pPr>
            <a:lvl4pPr marL="1371600" indent="0" algn="l">
              <a:buNone/>
              <a:defRPr>
                <a:solidFill>
                  <a:schemeClr val="tx1"/>
                </a:solidFill>
              </a:defRPr>
            </a:lvl4pPr>
            <a:lvl5pPr marL="18288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EFE272A-7617-AEA9-A84B-769BEFA81A4D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225287" y="4323080"/>
            <a:ext cx="5257800" cy="658368"/>
          </a:xfrm>
          <a:solidFill>
            <a:srgbClr val="D1F0F0"/>
          </a:solidFill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l">
              <a:buNone/>
              <a:defRPr>
                <a:solidFill>
                  <a:schemeClr val="tx1"/>
                </a:solidFill>
              </a:defRPr>
            </a:lvl2pPr>
            <a:lvl3pPr marL="914400" indent="0" algn="l">
              <a:buNone/>
              <a:defRPr>
                <a:solidFill>
                  <a:schemeClr val="tx1"/>
                </a:solidFill>
              </a:defRPr>
            </a:lvl3pPr>
            <a:lvl4pPr marL="1371600" indent="0" algn="l">
              <a:buNone/>
              <a:defRPr>
                <a:solidFill>
                  <a:schemeClr val="tx1"/>
                </a:solidFill>
              </a:defRPr>
            </a:lvl4pPr>
            <a:lvl5pPr marL="18288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D307005-8368-5812-03C0-F4A8A8141C1A}"/>
              </a:ext>
            </a:extLst>
          </p:cNvPr>
          <p:cNvSpPr>
            <a:spLocks noGrp="1"/>
          </p:cNvSpPr>
          <p:nvPr>
            <p:ph sz="quarter" idx="20"/>
          </p:nvPr>
        </p:nvSpPr>
        <p:spPr>
          <a:xfrm>
            <a:off x="225287" y="5108956"/>
            <a:ext cx="5257800" cy="658368"/>
          </a:xfrm>
          <a:solidFill>
            <a:srgbClr val="E3ECF3"/>
          </a:solidFill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l">
              <a:buNone/>
              <a:defRPr>
                <a:solidFill>
                  <a:schemeClr val="tx1"/>
                </a:solidFill>
              </a:defRPr>
            </a:lvl2pPr>
            <a:lvl3pPr marL="914400" indent="0" algn="l">
              <a:buNone/>
              <a:defRPr>
                <a:solidFill>
                  <a:schemeClr val="tx1"/>
                </a:solidFill>
              </a:defRPr>
            </a:lvl3pPr>
            <a:lvl4pPr marL="1371600" indent="0" algn="l">
              <a:buNone/>
              <a:defRPr>
                <a:solidFill>
                  <a:schemeClr val="tx1"/>
                </a:solidFill>
              </a:defRPr>
            </a:lvl4pPr>
            <a:lvl5pPr marL="18288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2A7DEC0-E96A-45FC-0ED6-8429F4E3DA74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238539" y="5894832"/>
            <a:ext cx="5257800" cy="658368"/>
          </a:xfrm>
          <a:solidFill>
            <a:srgbClr val="CEBEA7"/>
          </a:solidFill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l">
              <a:buNone/>
              <a:defRPr>
                <a:solidFill>
                  <a:schemeClr val="tx1"/>
                </a:solidFill>
              </a:defRPr>
            </a:lvl2pPr>
            <a:lvl3pPr marL="914400" indent="0" algn="l">
              <a:buNone/>
              <a:defRPr>
                <a:solidFill>
                  <a:schemeClr val="tx1"/>
                </a:solidFill>
              </a:defRPr>
            </a:lvl3pPr>
            <a:lvl4pPr marL="1371600" indent="0" algn="l">
              <a:buNone/>
              <a:defRPr>
                <a:solidFill>
                  <a:schemeClr val="tx1"/>
                </a:solidFill>
              </a:defRPr>
            </a:lvl4pPr>
            <a:lvl5pPr marL="1828800" indent="0" algn="l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3E86237-720D-08D6-8AF9-EDA6352536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C956C6EB-15A6-3E85-5EEB-1C035332519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475288" y="1175230"/>
            <a:ext cx="3520440" cy="256032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2208C284-A476-8278-A0FE-D36F22AD967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469042" y="3989634"/>
            <a:ext cx="3520440" cy="25603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09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c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D86F7E-C592-3CA2-6B18-5C3B2717682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228600" y="1179576"/>
            <a:ext cx="8686800" cy="658368"/>
          </a:xfrm>
          <a:solidFill>
            <a:srgbClr val="4EA36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DB8DA97-65CD-1DA1-EF63-5CAD45A4363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28600" y="1965452"/>
            <a:ext cx="8686800" cy="658368"/>
          </a:xfrm>
          <a:solidFill>
            <a:srgbClr val="935F24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B1AFCCA-4D64-5B21-BD34-088A7547F677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228600" y="2751328"/>
            <a:ext cx="8686800" cy="658368"/>
          </a:xfrm>
          <a:solidFill>
            <a:srgbClr val="CEBEA7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/>
                </a:solidFill>
              </a:defRPr>
            </a:lvl2pPr>
            <a:lvl3pPr marL="914400" indent="0" algn="ctr">
              <a:buNone/>
              <a:defRPr>
                <a:solidFill>
                  <a:schemeClr val="tx1"/>
                </a:solidFill>
              </a:defRPr>
            </a:lvl3pPr>
            <a:lvl4pPr marL="1371600" indent="0" algn="ctr">
              <a:buNone/>
              <a:defRPr>
                <a:solidFill>
                  <a:schemeClr val="tx1"/>
                </a:solidFill>
              </a:defRPr>
            </a:lvl4pPr>
            <a:lvl5pPr marL="1828800" indent="0" algn="ctr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3E86237-720D-08D6-8AF9-EDA6352536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2C225F91-38D2-22D7-07CD-7D4BD14735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537204"/>
            <a:ext cx="9144000" cy="309219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0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0" y="2823216"/>
            <a:ext cx="9144000" cy="380618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Image/Chart/Video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79576"/>
            <a:ext cx="8686800" cy="1643641"/>
          </a:xfrm>
          <a:prstGeom prst="rect">
            <a:avLst/>
          </a:prstGeo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330F473-3673-89D0-7F4F-C7600C166E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612643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0" y="2823217"/>
            <a:ext cx="4572000" cy="380618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Image/Chart/Video</a:t>
            </a:r>
          </a:p>
        </p:txBody>
      </p:sp>
      <p:sp>
        <p:nvSpPr>
          <p:cNvPr id="5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179576"/>
            <a:ext cx="8686800" cy="1643641"/>
          </a:xfrm>
          <a:prstGeom prst="rect">
            <a:avLst/>
          </a:prstGeom>
        </p:spPr>
        <p:txBody>
          <a:bodyPr/>
          <a:lstStyle>
            <a:lvl3pPr>
              <a:tabLst>
                <a:tab pos="0" algn="l"/>
              </a:tabLst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4572000" y="2823217"/>
            <a:ext cx="4572000" cy="380618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Image/Chart/Video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E232FDA-69A8-C228-2CC5-05EDEEB92E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accent3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306698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87544"/>
            <a:ext cx="9144000" cy="29136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8" name="Google Shape;10;p1"/>
          <p:cNvSpPr txBox="1">
            <a:spLocks/>
          </p:cNvSpPr>
          <p:nvPr userDrawn="1"/>
        </p:nvSpPr>
        <p:spPr>
          <a:xfrm>
            <a:off x="0" y="6587544"/>
            <a:ext cx="5486400" cy="291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>
              <a:defRPr lang="en-US"/>
            </a:defPPr>
            <a:lvl1pPr marL="0" marR="0" lvl="0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kern="1200" cap="none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algn="l" defTabSz="457200" rtl="0" eaLnBrk="1" latinLnBrk="0" hangingPunct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kern="1200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1200" b="1" i="0" u="none" strike="noStrike" kern="1200" cap="none" baseline="0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D-310 Unit 1: Common Responsibilities and Procedures</a:t>
            </a:r>
            <a:endParaRPr lang="en-US" sz="1200" b="1" i="0" u="none" strike="noStrike" kern="1200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1;p1"/>
          <p:cNvSpPr txBox="1">
            <a:spLocks/>
          </p:cNvSpPr>
          <p:nvPr userDrawn="1"/>
        </p:nvSpPr>
        <p:spPr>
          <a:xfrm>
            <a:off x="7008909" y="6587545"/>
            <a:ext cx="2133600" cy="291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>
              <a:defRPr lang="en-US"/>
            </a:defPPr>
            <a:lvl1pPr marL="0" marR="0" lvl="0" indent="0" algn="r" defTabSz="457200" rtl="0" eaLnBrk="1" latinLnBrk="0" hangingPunct="1">
              <a:spcBef>
                <a:spcPts val="0"/>
              </a:spcBef>
              <a:buNone/>
              <a:defRPr sz="1200" b="1" i="0" u="none" strike="noStrike" kern="1200" cap="none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defTabSz="457200" rtl="0" eaLnBrk="1" latinLnBrk="0" hangingPunct="1">
              <a:spcBef>
                <a:spcPts val="0"/>
              </a:spcBef>
              <a:buNone/>
              <a:defRPr sz="1200" b="0" i="0" u="none" strike="noStrike" kern="1200" cap="none">
                <a:solidFill>
                  <a:srgbClr val="9A9A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B9576CE3-27B5-5719-2676-1BB85F168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3809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  <p:sldLayoutId id="2147484016" r:id="rId2"/>
    <p:sldLayoutId id="2147484017" r:id="rId3"/>
    <p:sldLayoutId id="2147484018" r:id="rId4"/>
    <p:sldLayoutId id="2147484019" r:id="rId5"/>
    <p:sldLayoutId id="2147484020" r:id="rId6"/>
    <p:sldLayoutId id="2147484021" r:id="rId7"/>
    <p:sldLayoutId id="2147484022" r:id="rId8"/>
    <p:sldLayoutId id="2147484023" r:id="rId9"/>
    <p:sldLayoutId id="2147484024" r:id="rId10"/>
    <p:sldLayoutId id="2147484025" r:id="rId11"/>
    <p:sldLayoutId id="2147484026" r:id="rId12"/>
    <p:sldLayoutId id="2147484027" r:id="rId13"/>
    <p:sldLayoutId id="2147484028" r:id="rId14"/>
    <p:sldLayoutId id="2147484029" r:id="rId15"/>
    <p:sldLayoutId id="2147484030" r:id="rId16"/>
    <p:sldLayoutId id="2147484031" r:id="rId17"/>
    <p:sldLayoutId id="2147484032" r:id="rId18"/>
    <p:sldLayoutId id="2147484033" r:id="rId19"/>
    <p:sldLayoutId id="2147484034" r:id="rId20"/>
    <p:sldLayoutId id="2147484035" r:id="rId21"/>
    <p:sldLayoutId id="2147484036" r:id="rId22"/>
    <p:sldLayoutId id="2147484037" r:id="rId23"/>
    <p:sldLayoutId id="2147484038" r:id="rId24"/>
    <p:sldLayoutId id="2147484039" r:id="rId25"/>
    <p:sldLayoutId id="2147484040" r:id="rId26"/>
    <p:sldLayoutId id="2147484041" r:id="rId27"/>
    <p:sldLayoutId id="2147484042" r:id="rId28"/>
    <p:sldLayoutId id="2147484043" r:id="rId29"/>
    <p:sldLayoutId id="2147484044" r:id="rId30"/>
    <p:sldLayoutId id="2147484045" r:id="rId31"/>
    <p:sldLayoutId id="2147484046" r:id="rId32"/>
    <p:sldLayoutId id="2147484047" r:id="rId33"/>
    <p:sldLayoutId id="2147484048" r:id="rId3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2.xml"/><Relationship Id="rId5" Type="http://schemas.openxmlformats.org/officeDocument/2006/relationships/hyperlink" Target="https://www.nwcg.gov/positions/expanded-dispatch-support-dispatcher/standards-and-references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BA4C1-6D39-88A0-722A-E12165A1D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D-310 </a:t>
            </a:r>
            <a:r>
              <a:rPr lang="en-US" sz="3800"/>
              <a:t>Unit 1:</a:t>
            </a:r>
            <a:br>
              <a:rPr lang="en-US" sz="3800" dirty="0"/>
            </a:br>
            <a:r>
              <a:rPr lang="en-US" sz="3800" dirty="0"/>
              <a:t>Common Responsibilities and Procedures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3EA23A-F21E-4E4F-6C91-AEDD18871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sz="3200" dirty="0"/>
              <a:t>Fire Crews Arrived</a:t>
            </a:r>
          </a:p>
        </p:txBody>
      </p:sp>
      <p:pic>
        <p:nvPicPr>
          <p:cNvPr id="7" name="Content Placeholder 6" descr="Fire crews walking by fire.">
            <a:extLst>
              <a:ext uri="{FF2B5EF4-FFF2-40B4-BE49-F238E27FC236}">
                <a16:creationId xmlns:a16="http://schemas.microsoft.com/office/drawing/2014/main" id="{69C3286E-786B-2495-072D-4B77994FF22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8515" b="8515"/>
          <a:stretch/>
        </p:blipFill>
        <p:spPr>
          <a:xfrm>
            <a:off x="228600" y="1066800"/>
            <a:ext cx="8686800" cy="5376672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C72B556-B5E7-B6BE-AF5A-AB4B2D211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sz="3200" dirty="0"/>
              <a:t>THE FIRE RAGED!</a:t>
            </a:r>
          </a:p>
        </p:txBody>
      </p:sp>
      <p:pic>
        <p:nvPicPr>
          <p:cNvPr id="7" name="Picture 2" descr="A forest fire with smoke and flames.">
            <a:extLst>
              <a:ext uri="{FF2B5EF4-FFF2-40B4-BE49-F238E27FC236}">
                <a16:creationId xmlns:a16="http://schemas.microsoft.com/office/drawing/2014/main" id="{CD5D0F16-3F10-8355-04A2-A9F345B7A352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5" b="8735"/>
          <a:stretch/>
        </p:blipFill>
        <p:spPr bwMode="auto">
          <a:xfrm>
            <a:off x="228600" y="1066800"/>
            <a:ext cx="8686800" cy="5376672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8F5E08C-82CE-7C23-98D4-2F66B7E8F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sz="3200" dirty="0"/>
              <a:t>Expanded Dispatch Is Established</a:t>
            </a:r>
          </a:p>
        </p:txBody>
      </p:sp>
      <p:pic>
        <p:nvPicPr>
          <p:cNvPr id="6" name="Picture Placeholder 5" descr="Dispatch personnel on computers in response center.">
            <a:extLst>
              <a:ext uri="{FF2B5EF4-FFF2-40B4-BE49-F238E27FC236}">
                <a16:creationId xmlns:a16="http://schemas.microsoft.com/office/drawing/2014/main" id="{85A194C2-0238-18E4-0815-4D5CB2545DD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22" b="8722"/>
          <a:stretch>
            <a:fillRect/>
          </a:stretch>
        </p:blipFill>
        <p:spPr>
          <a:xfrm>
            <a:off x="228600" y="1066800"/>
            <a:ext cx="8686800" cy="5376672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Autofit/>
          </a:bodyPr>
          <a:lstStyle/>
          <a:p>
            <a:r>
              <a:rPr lang="en-US" sz="2800" dirty="0"/>
              <a:t>Example: Expanded Dispatch Organization</a:t>
            </a:r>
          </a:p>
        </p:txBody>
      </p:sp>
      <p:graphicFrame>
        <p:nvGraphicFramePr>
          <p:cNvPr id="6" name="Content Placeholder 5" descr="Organizational chart with &quot;Supervisory Dispatcher&quot; at top branching into four sets of &quot;Support Dispatcher&quot; with &quot;Dispatch Recorder&quot; below">
            <a:extLst>
              <a:ext uri="{FF2B5EF4-FFF2-40B4-BE49-F238E27FC236}">
                <a16:creationId xmlns:a16="http://schemas.microsoft.com/office/drawing/2014/main" id="{2CBAC5D4-5AC6-E0BA-4E59-2BA0EB56A2F0}"/>
              </a:ext>
            </a:extLst>
          </p:cNvPr>
          <p:cNvGraphicFramePr>
            <a:graphicFrameLocks noGrp="1"/>
          </p:cNvGraphicFramePr>
          <p:nvPr>
            <p:ph type="pic" sz="quarter" idx="14"/>
            <p:extLst>
              <p:ext uri="{D42A27DB-BD31-4B8C-83A1-F6EECF244321}">
                <p14:modId xmlns:p14="http://schemas.microsoft.com/office/powerpoint/2010/main" val="115213843"/>
              </p:ext>
            </p:extLst>
          </p:nvPr>
        </p:nvGraphicFramePr>
        <p:xfrm>
          <a:off x="228600" y="1188478"/>
          <a:ext cx="8686800" cy="4023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116C613-A394-519E-5FE6-1485A685182C}"/>
              </a:ext>
            </a:extLst>
          </p:cNvPr>
          <p:cNvSpPr txBox="1"/>
          <p:nvPr/>
        </p:nvSpPr>
        <p:spPr>
          <a:xfrm>
            <a:off x="228600" y="5477256"/>
            <a:ext cx="475488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Key</a:t>
            </a:r>
          </a:p>
          <a:p>
            <a:r>
              <a:rPr lang="en-US" sz="1400" dirty="0"/>
              <a:t>EDSP – Expanded Dispatch Supervisory Dispatcher</a:t>
            </a:r>
          </a:p>
          <a:p>
            <a:r>
              <a:rPr lang="en-US" sz="1400" dirty="0"/>
              <a:t>EDSD – Expanded Dispatch Support Dispatcher</a:t>
            </a:r>
          </a:p>
          <a:p>
            <a:r>
              <a:rPr lang="en-US" sz="1400" dirty="0"/>
              <a:t>EDRC – Expanded Dispatch Recorder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Expanded Dispatch Functional Organization</a:t>
            </a:r>
          </a:p>
        </p:txBody>
      </p:sp>
      <p:pic>
        <p:nvPicPr>
          <p:cNvPr id="9" name="Content Placeholder 2" descr="Graphic with &quot;Expanded Dispatch&quot; at the bottom and arrows pointing towards &quot;Logistical  Aircraft&quot;, &quot;supplies&quot;, &quot;equipment&quot;, &quot;overhead&quot;, and &quot;crews&quot;">
            <a:extLst>
              <a:ext uri="{FF2B5EF4-FFF2-40B4-BE49-F238E27FC236}">
                <a16:creationId xmlns:a16="http://schemas.microsoft.com/office/drawing/2014/main" id="{B574468C-4427-4EBA-9B6A-8BBA980C75F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tretch/>
        </p:blipFill>
        <p:spPr>
          <a:xfrm>
            <a:off x="210204" y="1752600"/>
            <a:ext cx="8723591" cy="4048125"/>
          </a:xfr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862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EDSD Main Responsibilities</a:t>
            </a:r>
          </a:p>
        </p:txBody>
      </p:sp>
      <p:pic>
        <p:nvPicPr>
          <p:cNvPr id="5" name="Picture 2" descr="Two representatives of the U.S. Forest Service talking ">
            <a:extLst>
              <a:ext uri="{FF2B5EF4-FFF2-40B4-BE49-F238E27FC236}">
                <a16:creationId xmlns:a16="http://schemas.microsoft.com/office/drawing/2014/main" id="{F5C3F3FB-6309-BC68-EC51-EE1A5728B2FA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4" r="13344"/>
          <a:stretch/>
        </p:blipFill>
        <p:spPr>
          <a:xfrm>
            <a:off x="228600" y="1067531"/>
            <a:ext cx="5257800" cy="5376672"/>
          </a:xfrm>
          <a:solidFill>
            <a:srgbClr val="FFFFFF">
              <a:shade val="85000"/>
            </a:srgbClr>
          </a:solidFill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173114-953E-149E-B434-0AF54394E8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86400" y="1179577"/>
            <a:ext cx="3505200" cy="5373624"/>
          </a:xfrm>
        </p:spPr>
        <p:txBody>
          <a:bodyPr/>
          <a:lstStyle/>
          <a:p>
            <a:r>
              <a:rPr lang="en-US" dirty="0"/>
              <a:t>You are on your way to your EDSD assignment.</a:t>
            </a:r>
          </a:p>
          <a:p>
            <a:pPr lvl="1"/>
            <a:r>
              <a:rPr lang="en-US" dirty="0"/>
              <a:t>What are your main responsibilities?</a:t>
            </a:r>
          </a:p>
          <a:p>
            <a:pPr lvl="1"/>
            <a:r>
              <a:rPr lang="en-US" dirty="0"/>
              <a:t>What should you do first?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EDSD Main Responsibilities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+mj-lt"/>
              </a:rPr>
              <a:t>Prepare and Mobilize </a:t>
            </a:r>
          </a:p>
          <a:p>
            <a:r>
              <a:rPr lang="en-US" dirty="0"/>
              <a:t>Ensure individual readiness.</a:t>
            </a:r>
          </a:p>
          <a:p>
            <a:r>
              <a:rPr lang="en-US" dirty="0"/>
              <a:t>Gather critical information pertinent to the assignment.</a:t>
            </a:r>
          </a:p>
          <a:p>
            <a:r>
              <a:rPr lang="en-US" dirty="0"/>
              <a:t>Travel to and check in at assignment.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anchor="ctr">
            <a:normAutofit/>
          </a:bodyPr>
          <a:lstStyle/>
          <a:p>
            <a:r>
              <a:rPr lang="en-US" sz="3200" dirty="0"/>
              <a:t>EDSD Main Responsibilities</a:t>
            </a:r>
          </a:p>
        </p:txBody>
      </p:sp>
      <p:pic>
        <p:nvPicPr>
          <p:cNvPr id="3" name="Picture 2" descr="A dispatcher showing another dispatcher an area on a map.&#10;&#10;">
            <a:extLst>
              <a:ext uri="{FF2B5EF4-FFF2-40B4-BE49-F238E27FC236}">
                <a16:creationId xmlns:a16="http://schemas.microsoft.com/office/drawing/2014/main" id="{54D161BE-0507-CC10-CB51-F5479AE0F3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0" t="-1" r="8475" b="-1"/>
          <a:stretch/>
        </p:blipFill>
        <p:spPr>
          <a:xfrm>
            <a:off x="228600" y="1060640"/>
            <a:ext cx="5257800" cy="5376672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5486400" y="1179577"/>
            <a:ext cx="3505200" cy="5373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+mj-lt"/>
              </a:rPr>
              <a:t>Build the team</a:t>
            </a:r>
          </a:p>
          <a:p>
            <a:r>
              <a:rPr lang="en-US" dirty="0"/>
              <a:t>Obtain briefing from supervisor and/or previous shift/assignment.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Activity: Team Building</a:t>
            </a:r>
          </a:p>
        </p:txBody>
      </p:sp>
      <p:pic>
        <p:nvPicPr>
          <p:cNvPr id="6" name="Picture 5" descr="Group photo of wildland fire dispatchers. ">
            <a:extLst>
              <a:ext uri="{FF2B5EF4-FFF2-40B4-BE49-F238E27FC236}">
                <a16:creationId xmlns:a16="http://schemas.microsoft.com/office/drawing/2014/main" id="{9F97B81D-9F53-9A54-40B1-B766A30DF7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8123"/>
            <a:ext cx="9144000" cy="348175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EDSD Main Responsibilities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+mj-lt"/>
              </a:rPr>
              <a:t>Supervise and Direct Work Assignments</a:t>
            </a:r>
          </a:p>
          <a:p>
            <a:r>
              <a:rPr lang="en-US" dirty="0"/>
              <a:t>Mentor subordinates and/or trainees.</a:t>
            </a:r>
          </a:p>
        </p:txBody>
      </p:sp>
    </p:spTree>
    <p:extLst>
      <p:ext uri="{BB962C8B-B14F-4D97-AF65-F5344CB8AC3E}">
        <p14:creationId xmlns:p14="http://schemas.microsoft.com/office/powerpoint/2010/main" val="41455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Objectives</a:t>
            </a:r>
          </a:p>
        </p:txBody>
      </p:sp>
      <p:sp>
        <p:nvSpPr>
          <p:cNvPr id="10284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Students will be able to: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Describe the main responsibilities of the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Expanded Dispatch Support Dispatcher (EDSD)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Describe the various functional relationships in the incident support organization.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Identify factors for effective communication.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Discuss the EDSD’s limits of authority within the expanded dispatch organization.</a:t>
            </a: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Identify factors for managing stress.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EDSD Main Responsibilities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+mj-lt"/>
              </a:rPr>
              <a:t>Perform EDSD-Specific Duties</a:t>
            </a:r>
          </a:p>
          <a:p>
            <a:r>
              <a:rPr lang="en-US" dirty="0"/>
              <a:t>Obtain situational awareness.</a:t>
            </a:r>
          </a:p>
          <a:p>
            <a:r>
              <a:rPr lang="en-US" dirty="0"/>
              <a:t>Review and manage existing requests.</a:t>
            </a:r>
          </a:p>
          <a:p>
            <a:r>
              <a:rPr lang="en-US" dirty="0"/>
              <a:t>Receive and manage new requests.</a:t>
            </a:r>
          </a:p>
          <a:p>
            <a:r>
              <a:rPr lang="en-US" dirty="0"/>
              <a:t>Communicate and manage resources in preparation for reassignment or demobilization.</a:t>
            </a:r>
          </a:p>
          <a:p>
            <a:r>
              <a:rPr lang="en-US" dirty="0"/>
              <a:t>Perform effectively in each of the four functional areas. </a:t>
            </a:r>
          </a:p>
        </p:txBody>
      </p:sp>
    </p:spTree>
    <p:extLst>
      <p:ext uri="{BB962C8B-B14F-4D97-AF65-F5344CB8AC3E}">
        <p14:creationId xmlns:p14="http://schemas.microsoft.com/office/powerpoint/2010/main" val="1803658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40EB7-F335-44A0-BB17-96F9E15FA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Local Fill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28EDBC-8CE1-396C-82D3-7140CBE02144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Other Dispatch Centers Accessible Through Local Agreements</a:t>
            </a:r>
          </a:p>
        </p:txBody>
      </p:sp>
      <p:pic>
        <p:nvPicPr>
          <p:cNvPr id="7" name="Content Placeholder 4" descr="Graphic with &quot;Expanded Dispatch&quot; in the center and arrows pointing to (clockwise from upper left) &quot;IROC&quot;, &quot;Local Cooperators&quot;, &quot;Incident&quot; with a fire icon, and &quot;Other incidents for reassignment&quot; with a fire icon.&#10;">
            <a:extLst>
              <a:ext uri="{FF2B5EF4-FFF2-40B4-BE49-F238E27FC236}">
                <a16:creationId xmlns:a16="http://schemas.microsoft.com/office/drawing/2014/main" id="{1A45DDDC-E635-2F5C-F129-0D640C41205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-4697" b="-4715"/>
          <a:stretch/>
        </p:blipFill>
        <p:spPr>
          <a:xfrm>
            <a:off x="0" y="1905000"/>
            <a:ext cx="9144000" cy="47244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6EE3E0-B503-1D13-0A33-8F222099D6F0}"/>
              </a:ext>
            </a:extLst>
          </p:cNvPr>
          <p:cNvSpPr txBox="1"/>
          <p:nvPr/>
        </p:nvSpPr>
        <p:spPr>
          <a:xfrm>
            <a:off x="673768" y="2326105"/>
            <a:ext cx="1572127" cy="369332"/>
          </a:xfrm>
          <a:prstGeom prst="rect">
            <a:avLst/>
          </a:prstGeom>
          <a:solidFill>
            <a:srgbClr val="E0F1FF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Neighbors</a:t>
            </a:r>
          </a:p>
        </p:txBody>
      </p:sp>
    </p:spTree>
    <p:extLst>
      <p:ext uri="{BB962C8B-B14F-4D97-AF65-F5344CB8AC3E}">
        <p14:creationId xmlns:p14="http://schemas.microsoft.com/office/powerpoint/2010/main" val="2399437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FFAB1-2775-4A9A-8A75-2B6F291C0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Within the Geographic Area</a:t>
            </a:r>
          </a:p>
        </p:txBody>
      </p:sp>
      <p:pic>
        <p:nvPicPr>
          <p:cNvPr id="10" name="Content Placeholder 4" descr="Graphic with &quot;Incident&quot; and a fire icon at the bottom and two directional arrows pointing towards (in a clockwise direction) &quot;Expanded Dispatch&quot;, &quot;Geographical Area Coordination Center&quot;, and &quot;Dispatch Centers within Geographic Area&quot;.">
            <a:extLst>
              <a:ext uri="{FF2B5EF4-FFF2-40B4-BE49-F238E27FC236}">
                <a16:creationId xmlns:a16="http://schemas.microsoft.com/office/drawing/2014/main" id="{7DCD7FA4-A8DB-487E-9157-0174CA833B0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3"/>
          <a:stretch/>
        </p:blipFill>
        <p:spPr>
          <a:xfrm>
            <a:off x="676275" y="1219200"/>
            <a:ext cx="7791450" cy="5057775"/>
          </a:xfr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106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2F012-28B1-452C-942F-52807E77B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Outside the Geographic Area</a:t>
            </a:r>
          </a:p>
        </p:txBody>
      </p:sp>
      <p:pic>
        <p:nvPicPr>
          <p:cNvPr id="5" name="Content Placeholder 4" descr="Graphic with &quot;Incident&quot; and a fire icon at the bottom and two directional arrows pointing towards (in a clockwise direction) &quot;Expanded Dispatch&quot;, &quot;Geographical Area Coordination Center&quot;, &quot;NICC&quot;, &quot;Geographic Area Coordination Center&quot;, and &quot;Sending Agency Dispatch&quot;.">
            <a:extLst>
              <a:ext uri="{FF2B5EF4-FFF2-40B4-BE49-F238E27FC236}">
                <a16:creationId xmlns:a16="http://schemas.microsoft.com/office/drawing/2014/main" id="{B96C6FCA-6684-47D1-951F-5567133B864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tretch/>
        </p:blipFill>
        <p:spPr>
          <a:xfrm>
            <a:off x="719137" y="1143000"/>
            <a:ext cx="7705725" cy="5286375"/>
          </a:xfr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3931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anchor="ctr">
            <a:normAutofit/>
          </a:bodyPr>
          <a:lstStyle/>
          <a:p>
            <a:r>
              <a:rPr lang="en-US" sz="3200" dirty="0"/>
              <a:t>EDSD Main Responsibilities</a:t>
            </a: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228600" y="1182560"/>
            <a:ext cx="3505200" cy="5373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+mj-lt"/>
              </a:rPr>
              <a:t>Communicate and Coordinate</a:t>
            </a:r>
          </a:p>
          <a:p>
            <a:r>
              <a:rPr lang="en-US" dirty="0"/>
              <a:t>Establish and maintain communication with frequent contacts. </a:t>
            </a:r>
          </a:p>
          <a:p>
            <a:r>
              <a:rPr lang="en-US" dirty="0"/>
              <a:t>Participate in and/or conduct briefings and/or AARs.</a:t>
            </a:r>
          </a:p>
        </p:txBody>
      </p:sp>
      <p:pic>
        <p:nvPicPr>
          <p:cNvPr id="3" name="Picture 2" descr="A dispatcher sitting at a desk talking on a microphone.&#10;&#10;">
            <a:extLst>
              <a:ext uri="{FF2B5EF4-FFF2-40B4-BE49-F238E27FC236}">
                <a16:creationId xmlns:a16="http://schemas.microsoft.com/office/drawing/2014/main" id="{20299D04-25D7-7E1D-2D70-78BBF961AD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-170" r="30215" b="168"/>
          <a:stretch/>
        </p:blipFill>
        <p:spPr>
          <a:xfrm>
            <a:off x="3733800" y="1036256"/>
            <a:ext cx="5257800" cy="5376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F8088-775C-43C1-87E6-DF6DEA60C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EDSD Main Responsibilities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0F81A3-F636-86E0-8490-6D0B053C63B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Internal entities</a:t>
            </a:r>
          </a:p>
        </p:txBody>
      </p:sp>
      <p:pic>
        <p:nvPicPr>
          <p:cNvPr id="12" name="Picture 11" descr="A dispatcher talking on a microphone. ">
            <a:extLst>
              <a:ext uri="{FF2B5EF4-FFF2-40B4-BE49-F238E27FC236}">
                <a16:creationId xmlns:a16="http://schemas.microsoft.com/office/drawing/2014/main" id="{17CB1A6E-8359-63DF-AD92-2F172D0704C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8" r="16892"/>
          <a:stretch/>
        </p:blipFill>
        <p:spPr>
          <a:xfrm>
            <a:off x="228600" y="1970202"/>
            <a:ext cx="4261104" cy="4430598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D236623-ED5E-75DF-CF1D-E806B4F1D1C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External entities</a:t>
            </a:r>
          </a:p>
        </p:txBody>
      </p:sp>
      <p:pic>
        <p:nvPicPr>
          <p:cNvPr id="11" name="Picture 10" descr="A man on an outdoor phone.">
            <a:extLst>
              <a:ext uri="{FF2B5EF4-FFF2-40B4-BE49-F238E27FC236}">
                <a16:creationId xmlns:a16="http://schemas.microsoft.com/office/drawing/2014/main" id="{BB0CAF1A-0228-00DF-B3F4-EEA9DC5931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7" t="-193" r="21505" b="193"/>
          <a:stretch/>
        </p:blipFill>
        <p:spPr>
          <a:xfrm>
            <a:off x="4736592" y="1970202"/>
            <a:ext cx="4255008" cy="44305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E8E1DF6-3AFC-D6B6-B21A-6998008AB014}"/>
              </a:ext>
            </a:extLst>
          </p:cNvPr>
          <p:cNvSpPr txBox="1"/>
          <p:nvPr/>
        </p:nvSpPr>
        <p:spPr>
          <a:xfrm>
            <a:off x="2564091" y="914400"/>
            <a:ext cx="3610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14511703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Activity: Communication</a:t>
            </a:r>
          </a:p>
        </p:txBody>
      </p:sp>
      <p:pic>
        <p:nvPicPr>
          <p:cNvPr id="6" name="Picture 5" descr="A dispatcher talking on a radio. ">
            <a:extLst>
              <a:ext uri="{FF2B5EF4-FFF2-40B4-BE49-F238E27FC236}">
                <a16:creationId xmlns:a16="http://schemas.microsoft.com/office/drawing/2014/main" id="{116B7819-5EA0-E9E9-6FC2-C3A26DBC42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47"/>
          <a:stretch/>
        </p:blipFill>
        <p:spPr>
          <a:xfrm>
            <a:off x="0" y="1392937"/>
            <a:ext cx="9143980" cy="4727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 anchor="ctr">
            <a:normAutofit/>
          </a:bodyPr>
          <a:lstStyle/>
          <a:p>
            <a:r>
              <a:rPr lang="en-US" sz="3200" dirty="0"/>
              <a:t>EDSD Main Responsibilities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quarter" idx="12"/>
          </p:nvPr>
        </p:nvSpPr>
        <p:spPr>
          <a:xfrm>
            <a:off x="228600" y="1181100"/>
            <a:ext cx="8686800" cy="449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+mj-lt"/>
              </a:rPr>
              <a:t>Document</a:t>
            </a:r>
          </a:p>
          <a:p>
            <a:r>
              <a:rPr lang="en-US" dirty="0"/>
              <a:t>Complete all administrative tasks and documentation in an accurate and timely manner. </a:t>
            </a:r>
          </a:p>
          <a:p>
            <a:pPr marL="0" indent="0" algn="ctr">
              <a:buNone/>
            </a:pPr>
            <a:r>
              <a:rPr lang="en-US" dirty="0">
                <a:latin typeface="+mj-lt"/>
              </a:rPr>
              <a:t>Demobilize</a:t>
            </a:r>
          </a:p>
          <a:p>
            <a:r>
              <a:rPr lang="en-US" dirty="0"/>
              <a:t>Prepare for and implement demobilization.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29587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DD0E2B-800B-0075-62D0-D1A6ED16B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/>
              <a:t>Managing Stress</a:t>
            </a:r>
          </a:p>
        </p:txBody>
      </p:sp>
      <p:pic>
        <p:nvPicPr>
          <p:cNvPr id="9" name="Picture Placeholder 8" descr="Clockwise from upper right:&#10;- Icon of man under stress pointing at and talking to a computer&#10;- Icon of woman under stress pointing at and talking to a computer&#10;- List of stress factors &quot;Internal (yourself)&quot;, &quot;External (environment)&quot;, &quot;Organizational (dispatch system)&quot;">
            <a:extLst>
              <a:ext uri="{FF2B5EF4-FFF2-40B4-BE49-F238E27FC236}">
                <a16:creationId xmlns:a16="http://schemas.microsoft.com/office/drawing/2014/main" id="{01E71716-B070-CC42-18B0-2A38CCF758F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724" b="724"/>
          <a:stretch>
            <a:fillRect/>
          </a:stretch>
        </p:blipFill>
        <p:spPr>
          <a:xfrm>
            <a:off x="228600" y="1066800"/>
            <a:ext cx="8686800" cy="537667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sz="3200" dirty="0"/>
              <a:t>Summary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2"/>
          </p:nvPr>
        </p:nvSpPr>
        <p:spPr>
          <a:xfrm>
            <a:off x="228600" y="1181100"/>
            <a:ext cx="8686800" cy="4495800"/>
          </a:xfrm>
        </p:spPr>
        <p:txBody>
          <a:bodyPr>
            <a:normAutofit/>
          </a:bodyPr>
          <a:lstStyle/>
          <a:p>
            <a:r>
              <a:rPr lang="en-US" dirty="0"/>
              <a:t>The expanded dispatch organization consists of the following positions: EDSP, EDSD, and EDRC.</a:t>
            </a:r>
          </a:p>
          <a:p>
            <a:r>
              <a:rPr lang="en-US" dirty="0"/>
              <a:t>Expanded dispatch plays a crucial role in planning, organizing, and implementing a functional area (e.g., aircraft, supplies, equipment, overhead, crews) to meet the needs of an incident.</a:t>
            </a:r>
          </a:p>
          <a:p>
            <a:r>
              <a:rPr lang="en-US" dirty="0"/>
              <a:t>EDSDs may or may not be guiding EDRCs. Each assignment – and your authority – will be different.</a:t>
            </a:r>
          </a:p>
          <a:p>
            <a:r>
              <a:rPr lang="en-US" dirty="0"/>
              <a:t>You are expected to be proficient in the functional area to which you are assigned.</a:t>
            </a:r>
          </a:p>
          <a:p>
            <a:r>
              <a:rPr lang="en-US" dirty="0"/>
              <a:t>EDSDs are expected to work productively in stressful environments. You cannot always control a situation, but you can control how you react to it.</a:t>
            </a:r>
          </a:p>
        </p:txBody>
      </p:sp>
    </p:spTree>
    <p:extLst>
      <p:ext uri="{BB962C8B-B14F-4D97-AF65-F5344CB8AC3E}">
        <p14:creationId xmlns:p14="http://schemas.microsoft.com/office/powerpoint/2010/main" val="2571395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B70C5FC-0ED9-6839-70F3-0328E12A2AF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5881"/>
            <a:ext cx="9144000" cy="914400"/>
          </a:xfrm>
          <a:prstGeom prst="rect">
            <a:avLst/>
          </a:prstGeom>
          <a:solidFill>
            <a:schemeClr val="accent3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Incident Position Standards Alignment</a:t>
            </a:r>
          </a:p>
        </p:txBody>
      </p:sp>
      <p:pic>
        <p:nvPicPr>
          <p:cNvPr id="4" name="Content Placeholder 3" descr="Two images. One with a dispatcher sitting at a desk with computers and one with two dispatchers sitting at a desk with computers. ">
            <a:extLst>
              <a:ext uri="{FF2B5EF4-FFF2-40B4-BE49-F238E27FC236}">
                <a16:creationId xmlns:a16="http://schemas.microsoft.com/office/drawing/2014/main" id="{40760F94-7599-7FC7-561C-97183DAD38AD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" r="1316"/>
          <a:stretch/>
        </p:blipFill>
        <p:spPr>
          <a:xfrm>
            <a:off x="455371" y="1162642"/>
            <a:ext cx="7907394" cy="2037758"/>
          </a:xfrm>
          <a:prstGeom prst="rect">
            <a:avLst/>
          </a:prstGeom>
          <a:noFill/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CD86D2C-286E-157A-B178-78BC24348C4D}"/>
              </a:ext>
            </a:extLst>
          </p:cNvPr>
          <p:cNvSpPr txBox="1"/>
          <p:nvPr/>
        </p:nvSpPr>
        <p:spPr>
          <a:xfrm>
            <a:off x="440131" y="3200400"/>
            <a:ext cx="7907394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+mn-lt"/>
              </a:rPr>
              <a:t>This unit aligns with the EDSD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Incident Position Standards </a:t>
            </a:r>
            <a:r>
              <a:rPr lang="en-US" sz="2000" dirty="0">
                <a:latin typeface="+mn-lt"/>
              </a:rPr>
              <a:t>located at </a:t>
            </a:r>
          </a:p>
          <a:p>
            <a:r>
              <a:rPr lang="en-US" sz="2000" dirty="0">
                <a:hlinkClick r:id="rId5"/>
              </a:rPr>
              <a:t>https://www.nwcg.gov/positions/expanded-dispatch-support-dispatcher/standards-and-references</a:t>
            </a:r>
            <a:r>
              <a:rPr lang="en-US" sz="2000" dirty="0"/>
              <a:t>.</a:t>
            </a:r>
          </a:p>
          <a:p>
            <a:endParaRPr lang="en-US" sz="19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0363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B70C5FC-0ED9-6839-70F3-0328E12A2AF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5881"/>
            <a:ext cx="9144000" cy="914400"/>
          </a:xfrm>
          <a:prstGeom prst="rect">
            <a:avLst/>
          </a:prstGeom>
          <a:solidFill>
            <a:schemeClr val="accent3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Activity: Incident Position Standards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14940-97D9-ED43-E7FE-A8FB8D42ABC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8600" y="1126435"/>
            <a:ext cx="8686800" cy="5350565"/>
          </a:xfrm>
        </p:spPr>
        <p:txBody>
          <a:bodyPr/>
          <a:lstStyle/>
          <a:p>
            <a:r>
              <a:rPr lang="en-US" sz="2000" dirty="0"/>
              <a:t>Work individually to answer the questions on the next slide. </a:t>
            </a:r>
          </a:p>
          <a:p>
            <a:r>
              <a:rPr lang="en-US" sz="2000" dirty="0"/>
              <a:t>Use the </a:t>
            </a:r>
            <a:r>
              <a:rPr lang="en-US" sz="2000" i="1" dirty="0"/>
              <a:t>NWCG Incident Positions Standards for Expanded Dispatch Support Dispatcher</a:t>
            </a:r>
            <a:r>
              <a:rPr lang="en-US" sz="2000" dirty="0"/>
              <a:t>, PMS 350-58 to find your answers.</a:t>
            </a:r>
          </a:p>
          <a:p>
            <a:r>
              <a:rPr lang="en-US" sz="2000" dirty="0"/>
              <a:t>You have 10 minutes to complete the activity.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2104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B70C5FC-0ED9-6839-70F3-0328E12A2AF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-5881"/>
            <a:ext cx="9144000" cy="914400"/>
          </a:xfrm>
          <a:prstGeom prst="rect">
            <a:avLst/>
          </a:prstGeom>
          <a:solidFill>
            <a:schemeClr val="accent3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Activity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14940-97D9-ED43-E7FE-A8FB8D42ABC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228600" y="1120419"/>
            <a:ext cx="8686800" cy="5350565"/>
          </a:xfrm>
        </p:spPr>
        <p:txBody>
          <a:bodyPr>
            <a:normAutofit/>
          </a:bodyPr>
          <a:lstStyle/>
          <a:p>
            <a:r>
              <a:rPr lang="en-US" sz="2000" dirty="0"/>
              <a:t>Prior to an assignment, you should ensure access to which programs?</a:t>
            </a:r>
          </a:p>
          <a:p>
            <a:r>
              <a:rPr lang="en-US" sz="2000" dirty="0"/>
              <a:t>Who should you be in communication with on assignment?</a:t>
            </a:r>
          </a:p>
          <a:p>
            <a:r>
              <a:rPr lang="en-US" sz="2000" dirty="0"/>
              <a:t>Where can you find an initial briefing checklist for EDSDs?</a:t>
            </a:r>
          </a:p>
          <a:p>
            <a:r>
              <a:rPr lang="en-US" sz="2000" dirty="0"/>
              <a:t>What resource can be used to help you incident pay guidelines?</a:t>
            </a:r>
          </a:p>
          <a:p>
            <a:r>
              <a:rPr lang="en-US" sz="2000" dirty="0"/>
              <a:t>What resources are available to help increase situational awareness about your assignment?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0619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77EBD72-F303-B1CE-C433-770AAC443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There Was Lightning</a:t>
            </a:r>
          </a:p>
        </p:txBody>
      </p:sp>
      <p:pic>
        <p:nvPicPr>
          <p:cNvPr id="7" name="Picture 2" descr="Lightning striking ground.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5" b="8735"/>
          <a:stretch/>
        </p:blipFill>
        <p:spPr bwMode="auto">
          <a:xfrm>
            <a:off x="228600" y="1066800"/>
            <a:ext cx="8686800" cy="5376672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41DF87-6D60-9A0B-EA1A-332639F6F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Which</a:t>
            </a:r>
            <a:r>
              <a:rPr lang="en-US" dirty="0"/>
              <a:t> </a:t>
            </a:r>
            <a:r>
              <a:rPr lang="en-US" sz="3200" dirty="0"/>
              <a:t>Ignited Fire</a:t>
            </a:r>
          </a:p>
        </p:txBody>
      </p:sp>
      <p:pic>
        <p:nvPicPr>
          <p:cNvPr id="7" name="Picture 3" descr="Forest fire burning.">
            <a:extLst>
              <a:ext uri="{FF2B5EF4-FFF2-40B4-BE49-F238E27FC236}">
                <a16:creationId xmlns:a16="http://schemas.microsoft.com/office/drawing/2014/main" id="{87CFD65B-061B-AC28-E980-F379165C71D0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4" b="8664"/>
          <a:stretch/>
        </p:blipFill>
        <p:spPr bwMode="auto">
          <a:xfrm>
            <a:off x="228600" y="1066800"/>
            <a:ext cx="8686800" cy="5376672"/>
          </a:xfr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663795-C3D3-5384-6DD8-F79AC0EE5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sz="3200" dirty="0"/>
              <a:t>Helicopters Arrived</a:t>
            </a:r>
          </a:p>
        </p:txBody>
      </p:sp>
      <p:pic>
        <p:nvPicPr>
          <p:cNvPr id="6" name="Picture Placeholder 5" descr="A helicopter with a rope attached to the back flying in the air.&#10;">
            <a:extLst>
              <a:ext uri="{FF2B5EF4-FFF2-40B4-BE49-F238E27FC236}">
                <a16:creationId xmlns:a16="http://schemas.microsoft.com/office/drawing/2014/main" id="{1546AD58-AB9C-C63D-5E6E-68D5E77A137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5" b="8735"/>
          <a:stretch>
            <a:fillRect/>
          </a:stretch>
        </p:blipFill>
        <p:spPr>
          <a:xfrm>
            <a:off x="228600" y="1066800"/>
            <a:ext cx="8686800" cy="5376672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B65A236-97E0-A634-0817-DBEFAE531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rmAutofit/>
          </a:bodyPr>
          <a:lstStyle/>
          <a:p>
            <a:r>
              <a:rPr lang="en-US" sz="3200" dirty="0"/>
              <a:t>Airtankers Arrived</a:t>
            </a:r>
          </a:p>
        </p:txBody>
      </p:sp>
      <p:pic>
        <p:nvPicPr>
          <p:cNvPr id="6" name="Picture Placeholder 5" descr="A plane dropping retardant.&#10;&#10;">
            <a:extLst>
              <a:ext uri="{FF2B5EF4-FFF2-40B4-BE49-F238E27FC236}">
                <a16:creationId xmlns:a16="http://schemas.microsoft.com/office/drawing/2014/main" id="{04E286EF-E419-3DA2-1630-7EC7515A4BF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8" b="3618"/>
          <a:stretch>
            <a:fillRect/>
          </a:stretch>
        </p:blipFill>
        <p:spPr>
          <a:xfrm>
            <a:off x="228600" y="1066800"/>
            <a:ext cx="8686800" cy="5376672"/>
          </a:xfrm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406882"/>
      </a:dk2>
      <a:lt2>
        <a:srgbClr val="F0F1EC"/>
      </a:lt2>
      <a:accent1>
        <a:srgbClr val="507B97"/>
      </a:accent1>
      <a:accent2>
        <a:srgbClr val="EB9922"/>
      </a:accent2>
      <a:accent3>
        <a:srgbClr val="507B97"/>
      </a:accent3>
      <a:accent4>
        <a:srgbClr val="243E90"/>
      </a:accent4>
      <a:accent5>
        <a:srgbClr val="339999"/>
      </a:accent5>
      <a:accent6>
        <a:srgbClr val="FFCC33"/>
      </a:accent6>
      <a:hlink>
        <a:srgbClr val="0000FF"/>
      </a:hlink>
      <a:folHlink>
        <a:srgbClr val="800080"/>
      </a:folHlink>
    </a:clrScheme>
    <a:fontScheme name="NWCG2020">
      <a:majorFont>
        <a:latin typeface="Verdana Pro SemiBold"/>
        <a:ea typeface=""/>
        <a:cs typeface=""/>
      </a:majorFont>
      <a:minorFont>
        <a:latin typeface="Verdan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WCG_PPT_Template" id="{583E29E9-6BF4-4B9A-B0E2-AB96737371E7}" vid="{9985458B-BBD7-4B72-93EC-5E694DD73D4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3E4A7687860A45960020D9AE0EE5D7" ma:contentTypeVersion="20" ma:contentTypeDescription="Create a new document." ma:contentTypeScope="" ma:versionID="dee74628c895436484123ea4b3c4731e">
  <xsd:schema xmlns:xsd="http://www.w3.org/2001/XMLSchema" xmlns:xs="http://www.w3.org/2001/XMLSchema" xmlns:p="http://schemas.microsoft.com/office/2006/metadata/properties" xmlns:ns1="http://schemas.microsoft.com/sharepoint/v3" xmlns:ns2="8f4e667e-aa7d-472f-b134-c2c3f016ce94" xmlns:ns3="d6065087-e8a4-4510-98a8-d9aa8c95acfc" xmlns:ns4="31062a0d-ede8-4112-b4bb-00a9c1bc8e16" targetNamespace="http://schemas.microsoft.com/office/2006/metadata/properties" ma:root="true" ma:fieldsID="177b3a9a3587441fed26e84ceca5dc94" ns1:_="" ns2:_="" ns3:_="" ns4:_="">
    <xsd:import namespace="http://schemas.microsoft.com/sharepoint/v3"/>
    <xsd:import namespace="8f4e667e-aa7d-472f-b134-c2c3f016ce94"/>
    <xsd:import namespace="d6065087-e8a4-4510-98a8-d9aa8c95acfc"/>
    <xsd:import namespace="31062a0d-ede8-4112-b4bb-00a9c1bc8e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Purpose" minOccurs="0"/>
                <xsd:element ref="ns4:TaxCatchAll" minOccurs="0"/>
                <xsd:element ref="ns2:lcf76f155ced4ddcb4097134ff3c332f" minOccurs="0"/>
                <xsd:element ref="ns1:PublishingStartDate" minOccurs="0"/>
                <xsd:element ref="ns1:PublishingExpirationDate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2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23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4e667e-aa7d-472f-b134-c2c3f016ce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Purpose" ma:index="18" nillable="true" ma:displayName="Purpose" ma:format="Dropdown" ma:internalName="Purpose">
      <xsd:simpleType>
        <xsd:restriction base="dms:Text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c5df3ad-b4e5-45d1-88c9-23db5f1fe6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065087-e8a4-4510-98a8-d9aa8c95acf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062a0d-ede8-4112-b4bb-00a9c1bc8e16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721f4047-7bd3-4d5b-9aa0-fb9c9433f37e}" ma:internalName="TaxCatchAll" ma:showField="CatchAllData" ma:web="d6065087-e8a4-4510-98a8-d9aa8c95ac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f4e667e-aa7d-472f-b134-c2c3f016ce94">
      <Terms xmlns="http://schemas.microsoft.com/office/infopath/2007/PartnerControls"/>
    </lcf76f155ced4ddcb4097134ff3c332f>
    <TaxCatchAll xmlns="31062a0d-ede8-4112-b4bb-00a9c1bc8e16" xsi:nil="true"/>
    <Purpose xmlns="8f4e667e-aa7d-472f-b134-c2c3f016ce94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EE52CA3-D40C-4ECC-83EC-160DD609D7F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97F9A3-DD4B-4959-B8A3-62C2D4677A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f4e667e-aa7d-472f-b134-c2c3f016ce94"/>
    <ds:schemaRef ds:uri="d6065087-e8a4-4510-98a8-d9aa8c95acfc"/>
    <ds:schemaRef ds:uri="31062a0d-ede8-4112-b4bb-00a9c1bc8e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110E56C-7650-4167-8574-395B20A8F260}">
  <ds:schemaRefs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6449012a-99a4-4c27-a220-7865e083beed"/>
    <ds:schemaRef ds:uri="7b9e3106-d514-4534-b3bb-930302907a2d"/>
    <ds:schemaRef ds:uri="http://www.w3.org/XML/1998/namespace"/>
    <ds:schemaRef ds:uri="http://purl.org/dc/terms/"/>
    <ds:schemaRef ds:uri="a8cf213b-2055-4290-ad66-55e5d31a71ac"/>
    <ds:schemaRef ds:uri="9f8aa93b-aa6a-40f7-a68f-a3c9ab9f3ec7"/>
    <ds:schemaRef ds:uri="8f4e667e-aa7d-472f-b134-c2c3f016ce94"/>
    <ds:schemaRef ds:uri="31062a0d-ede8-4112-b4bb-00a9c1bc8e16"/>
    <ds:schemaRef ds:uri="http://schemas.microsoft.com/sharepoint/v3"/>
  </ds:schemaRefs>
</ds:datastoreItem>
</file>

<file path=docMetadata/LabelInfo.xml><?xml version="1.0" encoding="utf-8"?>
<clbl:labelList xmlns:clbl="http://schemas.microsoft.com/office/2020/mipLabelMetadata">
  <clbl:label id="{cf90b97b-be46-4a00-9700-81ce4ff1b7f6}" enabled="0" method="" siteId="{cf90b97b-be46-4a00-9700-81ce4ff1b7f6}" removed="1"/>
  <clbl:label id="{ed5b36e7-01ee-4ebc-867e-e03cfa0d4697}" enabled="0" method="" siteId="{ed5b36e7-01ee-4ebc-867e-e03cfa0d469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15303</TotalTime>
  <Words>1009</Words>
  <Application>Microsoft Office PowerPoint</Application>
  <PresentationFormat>On-screen Show (4:3)</PresentationFormat>
  <Paragraphs>160</Paragraphs>
  <Slides>29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Arial</vt:lpstr>
      <vt:lpstr>Calibri</vt:lpstr>
      <vt:lpstr>Times New Roman</vt:lpstr>
      <vt:lpstr>Verdana</vt:lpstr>
      <vt:lpstr>Verdana Pro</vt:lpstr>
      <vt:lpstr>Wingdings</vt:lpstr>
      <vt:lpstr>Custom Design</vt:lpstr>
      <vt:lpstr>D-310 Unit 1: Common Responsibilities and Procedures</vt:lpstr>
      <vt:lpstr>Objectives</vt:lpstr>
      <vt:lpstr>Incident Position Standards Alignment</vt:lpstr>
      <vt:lpstr>Activity: Incident Position Standards</vt:lpstr>
      <vt:lpstr>Activity Questions</vt:lpstr>
      <vt:lpstr>There Was Lightning</vt:lpstr>
      <vt:lpstr>Which Ignited Fire</vt:lpstr>
      <vt:lpstr>Helicopters Arrived</vt:lpstr>
      <vt:lpstr>Airtankers Arrived</vt:lpstr>
      <vt:lpstr>Fire Crews Arrived</vt:lpstr>
      <vt:lpstr>THE FIRE RAGED!</vt:lpstr>
      <vt:lpstr>Expanded Dispatch Is Established</vt:lpstr>
      <vt:lpstr>Example: Expanded Dispatch Organization</vt:lpstr>
      <vt:lpstr>Expanded Dispatch Functional Organization</vt:lpstr>
      <vt:lpstr>EDSD Main Responsibilities</vt:lpstr>
      <vt:lpstr>EDSD Main Responsibilities</vt:lpstr>
      <vt:lpstr>EDSD Main Responsibilities</vt:lpstr>
      <vt:lpstr>Activity: Team Building</vt:lpstr>
      <vt:lpstr>EDSD Main Responsibilities</vt:lpstr>
      <vt:lpstr>EDSD Main Responsibilities</vt:lpstr>
      <vt:lpstr>Local Fill</vt:lpstr>
      <vt:lpstr>Within the Geographic Area</vt:lpstr>
      <vt:lpstr>Outside the Geographic Area</vt:lpstr>
      <vt:lpstr>EDSD Main Responsibilities</vt:lpstr>
      <vt:lpstr>EDSD Main Responsibilities</vt:lpstr>
      <vt:lpstr>Activity: Communication</vt:lpstr>
      <vt:lpstr>EDSD Main Responsibilities</vt:lpstr>
      <vt:lpstr>Managing Stress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D-310, Unit 1, Common Responsibilities and Procedures</dc:title>
  <dc:subject>D-310, Unit 1, Common Responsibilities and Procedures</dc:subject>
  <dc:creator>NWCG</dc:creator>
  <cp:keywords>D-310, Unit 1, Common Responsibilities and Procedures, Expanded Dispatch Support Dispatcher, National Coordination System Committee (NCSC)</cp:keywords>
  <cp:lastModifiedBy>Tallon, Megan - FS, UT</cp:lastModifiedBy>
  <cp:revision>7</cp:revision>
  <dcterms:created xsi:type="dcterms:W3CDTF">2005-06-20T14:05:30Z</dcterms:created>
  <dcterms:modified xsi:type="dcterms:W3CDTF">2025-10-30T14:02:57Z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0x010100293E4A7687860A45960020D9AE0EE5D7</vt:lpwstr>
  </property>
  <property fmtid="{D5CDD505-2E9C-101B-9397-08002B2CF9AE}" pid="3" name="MediaServiceImageTags">
    <vt:lpwstr/>
  </property>
</Properties>
</file>